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Intro Rust" charset="1" panose="00000500000000000000"/>
      <p:regular r:id="rId27"/>
    </p:embeddedFont>
    <p:embeddedFont>
      <p:font typeface="Intro Pro Bold" charset="1" panose="02000000000000000000"/>
      <p:regular r:id="rId28"/>
    </p:embeddedFont>
    <p:embeddedFont>
      <p:font typeface="Intro Pro" charset="1" panose="02000000000000000000"/>
      <p:regular r:id="rId29"/>
    </p:embeddedFont>
    <p:embeddedFont>
      <p:font typeface="Canva Sans" charset="1" panose="020B0503030501040103"/>
      <p:regular r:id="rId30"/>
    </p:embeddedFont>
    <p:embeddedFont>
      <p:font typeface="Muli Bold" charset="1" panose="00000800000000000000"/>
      <p:regular r:id="rId31"/>
    </p:embeddedFont>
    <p:embeddedFont>
      <p:font typeface="Canva Sans Bold" charset="1" panose="020B0803030501040103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14" Target="../media/image42.pn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14" Target="../media/image42.pn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53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38.png" Type="http://schemas.openxmlformats.org/officeDocument/2006/relationships/image"/><Relationship Id="rId12" Target="../media/image39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54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45.pn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Relationship Id="rId7" Target="../media/image5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svg" Type="http://schemas.openxmlformats.org/officeDocument/2006/relationships/image"/><Relationship Id="rId12" Target="../media/image66.png" Type="http://schemas.openxmlformats.org/officeDocument/2006/relationships/image"/><Relationship Id="rId13" Target="../media/image67.svg" Type="http://schemas.openxmlformats.org/officeDocument/2006/relationships/image"/><Relationship Id="rId14" Target="../media/image38.png" Type="http://schemas.openxmlformats.org/officeDocument/2006/relationships/image"/><Relationship Id="rId15" Target="../media/image39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14" Target="../media/image76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2" Target="../media/image77.png" Type="http://schemas.openxmlformats.org/officeDocument/2006/relationships/image"/><Relationship Id="rId3" Target="../media/image78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5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6.png" Type="http://schemas.openxmlformats.org/officeDocument/2006/relationships/image"/><Relationship Id="rId5" Target="../media/image45.pn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14" Target="../media/image42.png" Type="http://schemas.openxmlformats.org/officeDocument/2006/relationships/image"/><Relationship Id="rId15" Target="../media/image51.pn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60361" y="-861602"/>
            <a:ext cx="4873859" cy="5090192"/>
          </a:xfrm>
          <a:custGeom>
            <a:avLst/>
            <a:gdLst/>
            <a:ahLst/>
            <a:cxnLst/>
            <a:rect r="r" b="b" t="t" l="l"/>
            <a:pathLst>
              <a:path h="5090192" w="4873859">
                <a:moveTo>
                  <a:pt x="0" y="0"/>
                </a:moveTo>
                <a:lnTo>
                  <a:pt x="4873859" y="0"/>
                </a:lnTo>
                <a:lnTo>
                  <a:pt x="4873859" y="5090192"/>
                </a:lnTo>
                <a:lnTo>
                  <a:pt x="0" y="5090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34704" y="-1313202"/>
            <a:ext cx="4873859" cy="5090192"/>
          </a:xfrm>
          <a:custGeom>
            <a:avLst/>
            <a:gdLst/>
            <a:ahLst/>
            <a:cxnLst/>
            <a:rect r="r" b="b" t="t" l="l"/>
            <a:pathLst>
              <a:path h="5090192" w="4873859">
                <a:moveTo>
                  <a:pt x="0" y="0"/>
                </a:moveTo>
                <a:lnTo>
                  <a:pt x="4873859" y="0"/>
                </a:lnTo>
                <a:lnTo>
                  <a:pt x="4873859" y="5090193"/>
                </a:lnTo>
                <a:lnTo>
                  <a:pt x="0" y="5090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87607" y="-659522"/>
            <a:ext cx="11112787" cy="11606044"/>
          </a:xfrm>
          <a:custGeom>
            <a:avLst/>
            <a:gdLst/>
            <a:ahLst/>
            <a:cxnLst/>
            <a:rect r="r" b="b" t="t" l="l"/>
            <a:pathLst>
              <a:path h="11606044" w="11112787">
                <a:moveTo>
                  <a:pt x="0" y="0"/>
                </a:moveTo>
                <a:lnTo>
                  <a:pt x="11112786" y="0"/>
                </a:lnTo>
                <a:lnTo>
                  <a:pt x="11112786" y="11606044"/>
                </a:lnTo>
                <a:lnTo>
                  <a:pt x="0" y="11606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76889">
            <a:off x="-235762" y="5958146"/>
            <a:ext cx="4399863" cy="4595157"/>
          </a:xfrm>
          <a:custGeom>
            <a:avLst/>
            <a:gdLst/>
            <a:ahLst/>
            <a:cxnLst/>
            <a:rect r="r" b="b" t="t" l="l"/>
            <a:pathLst>
              <a:path h="4595157" w="4399863">
                <a:moveTo>
                  <a:pt x="0" y="0"/>
                </a:moveTo>
                <a:lnTo>
                  <a:pt x="4399863" y="0"/>
                </a:lnTo>
                <a:lnTo>
                  <a:pt x="4399863" y="4595157"/>
                </a:lnTo>
                <a:lnTo>
                  <a:pt x="0" y="45951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4390072" y="6636049"/>
            <a:ext cx="3939921" cy="4114800"/>
          </a:xfrm>
          <a:custGeom>
            <a:avLst/>
            <a:gdLst/>
            <a:ahLst/>
            <a:cxnLst/>
            <a:rect r="r" b="b" t="t" l="l"/>
            <a:pathLst>
              <a:path h="4114800" w="3939921">
                <a:moveTo>
                  <a:pt x="0" y="0"/>
                </a:moveTo>
                <a:lnTo>
                  <a:pt x="3939921" y="0"/>
                </a:lnTo>
                <a:lnTo>
                  <a:pt x="39399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87170" y="6500362"/>
            <a:ext cx="4313660" cy="851948"/>
          </a:xfrm>
          <a:custGeom>
            <a:avLst/>
            <a:gdLst/>
            <a:ahLst/>
            <a:cxnLst/>
            <a:rect r="r" b="b" t="t" l="l"/>
            <a:pathLst>
              <a:path h="851948" w="4313660">
                <a:moveTo>
                  <a:pt x="0" y="0"/>
                </a:moveTo>
                <a:lnTo>
                  <a:pt x="4313660" y="0"/>
                </a:lnTo>
                <a:lnTo>
                  <a:pt x="4313660" y="851947"/>
                </a:lnTo>
                <a:lnTo>
                  <a:pt x="0" y="8519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37417" y="1959270"/>
            <a:ext cx="1051166" cy="1432860"/>
          </a:xfrm>
          <a:custGeom>
            <a:avLst/>
            <a:gdLst/>
            <a:ahLst/>
            <a:cxnLst/>
            <a:rect r="r" b="b" t="t" l="l"/>
            <a:pathLst>
              <a:path h="1432860" w="1051166">
                <a:moveTo>
                  <a:pt x="0" y="0"/>
                </a:moveTo>
                <a:lnTo>
                  <a:pt x="1051166" y="0"/>
                </a:lnTo>
                <a:lnTo>
                  <a:pt x="1051166" y="1432860"/>
                </a:lnTo>
                <a:lnTo>
                  <a:pt x="0" y="14328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63977" t="0" r="0" b="-4647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88583" y="3078254"/>
            <a:ext cx="460528" cy="627752"/>
          </a:xfrm>
          <a:custGeom>
            <a:avLst/>
            <a:gdLst/>
            <a:ahLst/>
            <a:cxnLst/>
            <a:rect r="r" b="b" t="t" l="l"/>
            <a:pathLst>
              <a:path h="627752" w="460528">
                <a:moveTo>
                  <a:pt x="0" y="0"/>
                </a:moveTo>
                <a:lnTo>
                  <a:pt x="460527" y="0"/>
                </a:lnTo>
                <a:lnTo>
                  <a:pt x="460527" y="627752"/>
                </a:lnTo>
                <a:lnTo>
                  <a:pt x="0" y="627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63977" t="0" r="0" b="-4647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65448" y="1593332"/>
            <a:ext cx="1549887" cy="2112674"/>
          </a:xfrm>
          <a:custGeom>
            <a:avLst/>
            <a:gdLst/>
            <a:ahLst/>
            <a:cxnLst/>
            <a:rect r="r" b="b" t="t" l="l"/>
            <a:pathLst>
              <a:path h="2112674" w="1549887">
                <a:moveTo>
                  <a:pt x="0" y="0"/>
                </a:moveTo>
                <a:lnTo>
                  <a:pt x="1549887" y="0"/>
                </a:lnTo>
                <a:lnTo>
                  <a:pt x="1549887" y="2112674"/>
                </a:lnTo>
                <a:lnTo>
                  <a:pt x="0" y="21126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63977" t="0" r="0" b="-4647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27079" y="1331518"/>
            <a:ext cx="460528" cy="627752"/>
          </a:xfrm>
          <a:custGeom>
            <a:avLst/>
            <a:gdLst/>
            <a:ahLst/>
            <a:cxnLst/>
            <a:rect r="r" b="b" t="t" l="l"/>
            <a:pathLst>
              <a:path h="627752" w="460528">
                <a:moveTo>
                  <a:pt x="0" y="0"/>
                </a:moveTo>
                <a:lnTo>
                  <a:pt x="460528" y="0"/>
                </a:lnTo>
                <a:lnTo>
                  <a:pt x="460528" y="627752"/>
                </a:lnTo>
                <a:lnTo>
                  <a:pt x="0" y="627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63977" t="0" r="0" b="-4647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4959596"/>
            <a:ext cx="3144420" cy="3081531"/>
          </a:xfrm>
          <a:custGeom>
            <a:avLst/>
            <a:gdLst/>
            <a:ahLst/>
            <a:cxnLst/>
            <a:rect r="r" b="b" t="t" l="l"/>
            <a:pathLst>
              <a:path h="3081531" w="3144420">
                <a:moveTo>
                  <a:pt x="0" y="0"/>
                </a:moveTo>
                <a:lnTo>
                  <a:pt x="3144420" y="0"/>
                </a:lnTo>
                <a:lnTo>
                  <a:pt x="3144420" y="3081531"/>
                </a:lnTo>
                <a:lnTo>
                  <a:pt x="0" y="30815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670970" y="4516156"/>
            <a:ext cx="2932893" cy="3733853"/>
          </a:xfrm>
          <a:custGeom>
            <a:avLst/>
            <a:gdLst/>
            <a:ahLst/>
            <a:cxnLst/>
            <a:rect r="r" b="b" t="t" l="l"/>
            <a:pathLst>
              <a:path h="3733853" w="2932893">
                <a:moveTo>
                  <a:pt x="0" y="0"/>
                </a:moveTo>
                <a:lnTo>
                  <a:pt x="2932893" y="0"/>
                </a:lnTo>
                <a:lnTo>
                  <a:pt x="2932893" y="3733853"/>
                </a:lnTo>
                <a:lnTo>
                  <a:pt x="0" y="373385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502586" y="3691374"/>
            <a:ext cx="9282828" cy="2669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87"/>
              </a:lnSpc>
            </a:pPr>
            <a:r>
              <a:rPr lang="en-US" sz="9799">
                <a:solidFill>
                  <a:srgbClr val="F1F1F1"/>
                </a:solidFill>
                <a:latin typeface="Intro Rust"/>
                <a:ea typeface="Intro Rust"/>
                <a:cs typeface="Intro Rust"/>
                <a:sym typeface="Intro Rust"/>
              </a:rPr>
              <a:t>PLANE AND ROCKET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26740" y="8198574"/>
            <a:ext cx="7034521" cy="54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F1F1F1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MSc Nguyen Trung Nghia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79359" y="2006895"/>
            <a:ext cx="9282828" cy="600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8"/>
              </a:lnSpc>
            </a:pPr>
            <a:r>
              <a:rPr lang="en-US" sz="4300">
                <a:solidFill>
                  <a:srgbClr val="F1F1F1"/>
                </a:solidFill>
                <a:latin typeface="Intro Rust"/>
                <a:ea typeface="Intro Rust"/>
                <a:cs typeface="Intro Rust"/>
                <a:sym typeface="Intro Rust"/>
              </a:rPr>
              <a:t>FINAL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4594">
            <a:off x="13908797" y="116807"/>
            <a:ext cx="3889386" cy="1823785"/>
          </a:xfrm>
          <a:custGeom>
            <a:avLst/>
            <a:gdLst/>
            <a:ahLst/>
            <a:cxnLst/>
            <a:rect r="r" b="b" t="t" l="l"/>
            <a:pathLst>
              <a:path h="1823785" w="3889386">
                <a:moveTo>
                  <a:pt x="0" y="0"/>
                </a:moveTo>
                <a:lnTo>
                  <a:pt x="3889386" y="0"/>
                </a:lnTo>
                <a:lnTo>
                  <a:pt x="3889386" y="1823786"/>
                </a:lnTo>
                <a:lnTo>
                  <a:pt x="0" y="1823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2266" t="-399680" r="-4327" b="-3817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518195">
            <a:off x="-4510643" y="-4955667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518195">
            <a:off x="-4510643" y="7496977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187087" y="293586"/>
            <a:ext cx="9434040" cy="96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4"/>
              </a:lnSpc>
            </a:pPr>
            <a:r>
              <a:rPr lang="en-US" sz="6928">
                <a:solidFill>
                  <a:srgbClr val="F1F1F1"/>
                </a:solidFill>
                <a:latin typeface="Intro Rust"/>
                <a:ea typeface="Intro Rust"/>
                <a:cs typeface="Intro Rust"/>
                <a:sym typeface="Intro Rust"/>
              </a:rPr>
              <a:t>ROCKET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990916" y="3170849"/>
            <a:ext cx="14026559" cy="4563041"/>
            <a:chOff x="0" y="0"/>
            <a:chExt cx="18702079" cy="60840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3413907"/>
              <a:ext cx="2138896" cy="2138896"/>
            </a:xfrm>
            <a:custGeom>
              <a:avLst/>
              <a:gdLst/>
              <a:ahLst/>
              <a:cxnLst/>
              <a:rect r="r" b="b" t="t" l="l"/>
              <a:pathLst>
                <a:path h="2138896" w="2138896">
                  <a:moveTo>
                    <a:pt x="0" y="0"/>
                  </a:moveTo>
                  <a:lnTo>
                    <a:pt x="2138896" y="0"/>
                  </a:lnTo>
                  <a:lnTo>
                    <a:pt x="2138896" y="2138896"/>
                  </a:lnTo>
                  <a:lnTo>
                    <a:pt x="0" y="2138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382822" y="0"/>
              <a:ext cx="14319257" cy="6084055"/>
            </a:xfrm>
            <a:custGeom>
              <a:avLst/>
              <a:gdLst/>
              <a:ahLst/>
              <a:cxnLst/>
              <a:rect r="r" b="b" t="t" l="l"/>
              <a:pathLst>
                <a:path h="6084055" w="14319257">
                  <a:moveTo>
                    <a:pt x="0" y="0"/>
                  </a:moveTo>
                  <a:lnTo>
                    <a:pt x="14319257" y="0"/>
                  </a:lnTo>
                  <a:lnTo>
                    <a:pt x="14319257" y="6084055"/>
                  </a:lnTo>
                  <a:lnTo>
                    <a:pt x="0" y="6084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6815" t="-40286" r="-52505" b="-110351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5552424" y="2093181"/>
              <a:ext cx="9195727" cy="3416571"/>
              <a:chOff x="0" y="0"/>
              <a:chExt cx="1816440" cy="67487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816440" cy="674878"/>
              </a:xfrm>
              <a:custGeom>
                <a:avLst/>
                <a:gdLst/>
                <a:ahLst/>
                <a:cxnLst/>
                <a:rect r="r" b="b" t="t" l="l"/>
                <a:pathLst>
                  <a:path h="674878" w="1816440">
                    <a:moveTo>
                      <a:pt x="0" y="0"/>
                    </a:moveTo>
                    <a:lnTo>
                      <a:pt x="1816440" y="0"/>
                    </a:lnTo>
                    <a:lnTo>
                      <a:pt x="1816440" y="674878"/>
                    </a:lnTo>
                    <a:lnTo>
                      <a:pt x="0" y="67487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816440" cy="7129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true" flipV="false" rot="0">
              <a:off x="2735796" y="2620090"/>
              <a:ext cx="2220467" cy="793817"/>
            </a:xfrm>
            <a:custGeom>
              <a:avLst/>
              <a:gdLst/>
              <a:ahLst/>
              <a:cxnLst/>
              <a:rect r="r" b="b" t="t" l="l"/>
              <a:pathLst>
                <a:path h="793817" w="2220467">
                  <a:moveTo>
                    <a:pt x="2220467" y="0"/>
                  </a:moveTo>
                  <a:lnTo>
                    <a:pt x="0" y="0"/>
                  </a:lnTo>
                  <a:lnTo>
                    <a:pt x="0" y="793817"/>
                  </a:lnTo>
                  <a:lnTo>
                    <a:pt x="2220467" y="793817"/>
                  </a:lnTo>
                  <a:lnTo>
                    <a:pt x="2220467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49726" y="3777848"/>
            <a:ext cx="10299063" cy="3145043"/>
          </a:xfrm>
          <a:custGeom>
            <a:avLst/>
            <a:gdLst/>
            <a:ahLst/>
            <a:cxnLst/>
            <a:rect r="r" b="b" t="t" l="l"/>
            <a:pathLst>
              <a:path h="3145043" w="10299063">
                <a:moveTo>
                  <a:pt x="0" y="0"/>
                </a:moveTo>
                <a:lnTo>
                  <a:pt x="10299063" y="0"/>
                </a:lnTo>
                <a:lnTo>
                  <a:pt x="10299063" y="3145043"/>
                </a:lnTo>
                <a:lnTo>
                  <a:pt x="0" y="3145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5583" t="-280" r="-247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4594">
            <a:off x="1115208" y="553980"/>
            <a:ext cx="2832053" cy="5126832"/>
          </a:xfrm>
          <a:custGeom>
            <a:avLst/>
            <a:gdLst/>
            <a:ahLst/>
            <a:cxnLst/>
            <a:rect r="r" b="b" t="t" l="l"/>
            <a:pathLst>
              <a:path h="5126832" w="2832053">
                <a:moveTo>
                  <a:pt x="0" y="0"/>
                </a:moveTo>
                <a:lnTo>
                  <a:pt x="2832054" y="0"/>
                </a:lnTo>
                <a:lnTo>
                  <a:pt x="2832054" y="5126832"/>
                </a:lnTo>
                <a:lnTo>
                  <a:pt x="0" y="512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86271" t="-24284" r="-4155" b="-9494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4558">
            <a:off x="1207482" y="6592870"/>
            <a:ext cx="2832053" cy="5126832"/>
          </a:xfrm>
          <a:custGeom>
            <a:avLst/>
            <a:gdLst/>
            <a:ahLst/>
            <a:cxnLst/>
            <a:rect r="r" b="b" t="t" l="l"/>
            <a:pathLst>
              <a:path h="5126832" w="2832053">
                <a:moveTo>
                  <a:pt x="0" y="0"/>
                </a:moveTo>
                <a:lnTo>
                  <a:pt x="2832053" y="0"/>
                </a:lnTo>
                <a:lnTo>
                  <a:pt x="2832053" y="5126832"/>
                </a:lnTo>
                <a:lnTo>
                  <a:pt x="0" y="512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9556" t="-45185" r="-120869" b="-7404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422327">
            <a:off x="15356596" y="5152094"/>
            <a:ext cx="2638266" cy="2011968"/>
          </a:xfrm>
          <a:custGeom>
            <a:avLst/>
            <a:gdLst/>
            <a:ahLst/>
            <a:cxnLst/>
            <a:rect r="r" b="b" t="t" l="l"/>
            <a:pathLst>
              <a:path h="2011968" w="2638266">
                <a:moveTo>
                  <a:pt x="0" y="0"/>
                </a:moveTo>
                <a:lnTo>
                  <a:pt x="2638266" y="0"/>
                </a:lnTo>
                <a:lnTo>
                  <a:pt x="2638266" y="2011968"/>
                </a:lnTo>
                <a:lnTo>
                  <a:pt x="0" y="2011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96" r="-319104" b="-45834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94594">
            <a:off x="10090988" y="8055640"/>
            <a:ext cx="1589120" cy="1527912"/>
          </a:xfrm>
          <a:custGeom>
            <a:avLst/>
            <a:gdLst/>
            <a:ahLst/>
            <a:cxnLst/>
            <a:rect r="r" b="b" t="t" l="l"/>
            <a:pathLst>
              <a:path h="1527912" w="1589120">
                <a:moveTo>
                  <a:pt x="0" y="0"/>
                </a:moveTo>
                <a:lnTo>
                  <a:pt x="1589120" y="0"/>
                </a:lnTo>
                <a:lnTo>
                  <a:pt x="1589120" y="1527912"/>
                </a:lnTo>
                <a:lnTo>
                  <a:pt x="0" y="15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63531" t="-497974" r="-131611" b="-45413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94594">
            <a:off x="14497042" y="2108915"/>
            <a:ext cx="1871604" cy="2016962"/>
          </a:xfrm>
          <a:custGeom>
            <a:avLst/>
            <a:gdLst/>
            <a:ahLst/>
            <a:cxnLst/>
            <a:rect r="r" b="b" t="t" l="l"/>
            <a:pathLst>
              <a:path h="2016962" w="1871604">
                <a:moveTo>
                  <a:pt x="0" y="0"/>
                </a:moveTo>
                <a:lnTo>
                  <a:pt x="1871604" y="0"/>
                </a:lnTo>
                <a:lnTo>
                  <a:pt x="1871604" y="2016962"/>
                </a:lnTo>
                <a:lnTo>
                  <a:pt x="0" y="201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55526" t="-384957" r="-235255" b="-7230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94594">
            <a:off x="13908797" y="116807"/>
            <a:ext cx="3889386" cy="1823785"/>
          </a:xfrm>
          <a:custGeom>
            <a:avLst/>
            <a:gdLst/>
            <a:ahLst/>
            <a:cxnLst/>
            <a:rect r="r" b="b" t="t" l="l"/>
            <a:pathLst>
              <a:path h="1823785" w="3889386">
                <a:moveTo>
                  <a:pt x="0" y="0"/>
                </a:moveTo>
                <a:lnTo>
                  <a:pt x="3889386" y="0"/>
                </a:lnTo>
                <a:lnTo>
                  <a:pt x="3889386" y="1823786"/>
                </a:lnTo>
                <a:lnTo>
                  <a:pt x="0" y="182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02266" t="-399680" r="-4327" b="-38174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09106">
            <a:off x="14038906" y="6844284"/>
            <a:ext cx="3394710" cy="4114800"/>
          </a:xfrm>
          <a:custGeom>
            <a:avLst/>
            <a:gdLst/>
            <a:ahLst/>
            <a:cxnLst/>
            <a:rect r="r" b="b" t="t" l="l"/>
            <a:pathLst>
              <a:path h="4114800" w="3394710">
                <a:moveTo>
                  <a:pt x="0" y="0"/>
                </a:moveTo>
                <a:lnTo>
                  <a:pt x="3394710" y="0"/>
                </a:lnTo>
                <a:lnTo>
                  <a:pt x="33947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2777441"/>
            <a:ext cx="1549887" cy="2112674"/>
          </a:xfrm>
          <a:custGeom>
            <a:avLst/>
            <a:gdLst/>
            <a:ahLst/>
            <a:cxnLst/>
            <a:rect r="r" b="b" t="t" l="l"/>
            <a:pathLst>
              <a:path h="2112674" w="1549887">
                <a:moveTo>
                  <a:pt x="0" y="0"/>
                </a:moveTo>
                <a:lnTo>
                  <a:pt x="1549887" y="0"/>
                </a:lnTo>
                <a:lnTo>
                  <a:pt x="1549887" y="2112674"/>
                </a:lnTo>
                <a:lnTo>
                  <a:pt x="0" y="21126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63977" t="0" r="0" b="-4647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16439" y="2489644"/>
            <a:ext cx="460528" cy="627752"/>
          </a:xfrm>
          <a:custGeom>
            <a:avLst/>
            <a:gdLst/>
            <a:ahLst/>
            <a:cxnLst/>
            <a:rect r="r" b="b" t="t" l="l"/>
            <a:pathLst>
              <a:path h="627752" w="460528">
                <a:moveTo>
                  <a:pt x="0" y="0"/>
                </a:moveTo>
                <a:lnTo>
                  <a:pt x="460527" y="0"/>
                </a:lnTo>
                <a:lnTo>
                  <a:pt x="460527" y="627752"/>
                </a:lnTo>
                <a:lnTo>
                  <a:pt x="0" y="6277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63977" t="0" r="0" b="-4647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423298" y="2250767"/>
            <a:ext cx="3351640" cy="661949"/>
          </a:xfrm>
          <a:custGeom>
            <a:avLst/>
            <a:gdLst/>
            <a:ahLst/>
            <a:cxnLst/>
            <a:rect r="r" b="b" t="t" l="l"/>
            <a:pathLst>
              <a:path h="661949" w="3351640">
                <a:moveTo>
                  <a:pt x="0" y="0"/>
                </a:moveTo>
                <a:lnTo>
                  <a:pt x="3351640" y="0"/>
                </a:lnTo>
                <a:lnTo>
                  <a:pt x="3351640" y="661949"/>
                </a:lnTo>
                <a:lnTo>
                  <a:pt x="0" y="6619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518195">
            <a:off x="-4510643" y="-4955667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518195">
            <a:off x="-4510643" y="7496977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518195">
            <a:off x="15856967" y="-4717539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8"/>
                </a:lnTo>
                <a:lnTo>
                  <a:pt x="0" y="72124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577389">
            <a:off x="15590036" y="8006467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416429" y="2912716"/>
            <a:ext cx="6531865" cy="5807294"/>
          </a:xfrm>
          <a:custGeom>
            <a:avLst/>
            <a:gdLst/>
            <a:ahLst/>
            <a:cxnLst/>
            <a:rect r="r" b="b" t="t" l="l"/>
            <a:pathLst>
              <a:path h="5807294" w="6531865">
                <a:moveTo>
                  <a:pt x="0" y="0"/>
                </a:moveTo>
                <a:lnTo>
                  <a:pt x="6531865" y="0"/>
                </a:lnTo>
                <a:lnTo>
                  <a:pt x="6531865" y="5807295"/>
                </a:lnTo>
                <a:lnTo>
                  <a:pt x="0" y="580729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38278" t="-10542" r="-116942" b="-33441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426980" y="1114425"/>
            <a:ext cx="9434040" cy="96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4"/>
              </a:lnSpc>
            </a:pPr>
            <a:r>
              <a:rPr lang="en-US" sz="6928">
                <a:solidFill>
                  <a:srgbClr val="F1F1F1"/>
                </a:solidFill>
                <a:latin typeface="Intro Rust"/>
                <a:ea typeface="Intro Rust"/>
                <a:cs typeface="Intro Rust"/>
                <a:sym typeface="Intro Rust"/>
              </a:rPr>
              <a:t>BULLET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72403" y="3469821"/>
            <a:ext cx="8648009" cy="1967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1F1F1"/>
                </a:solidFill>
                <a:latin typeface="Intro Pro"/>
                <a:ea typeface="Intro Pro"/>
                <a:cs typeface="Intro Pro"/>
                <a:sym typeface="Intro Pro"/>
              </a:rPr>
              <a:t>Method to setting box of bullet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1F1F1"/>
                </a:solidFill>
                <a:latin typeface="Intro Pro"/>
                <a:ea typeface="Intro Pro"/>
                <a:cs typeface="Intro Pro"/>
                <a:sym typeface="Intro Pro"/>
              </a:rPr>
              <a:t>Method to draw the bullet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49726" y="3777848"/>
            <a:ext cx="10299063" cy="3145043"/>
          </a:xfrm>
          <a:custGeom>
            <a:avLst/>
            <a:gdLst/>
            <a:ahLst/>
            <a:cxnLst/>
            <a:rect r="r" b="b" t="t" l="l"/>
            <a:pathLst>
              <a:path h="3145043" w="10299063">
                <a:moveTo>
                  <a:pt x="0" y="0"/>
                </a:moveTo>
                <a:lnTo>
                  <a:pt x="10299063" y="0"/>
                </a:lnTo>
                <a:lnTo>
                  <a:pt x="10299063" y="3145043"/>
                </a:lnTo>
                <a:lnTo>
                  <a:pt x="0" y="3145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5583" t="-280" r="-247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22327">
            <a:off x="15356596" y="5152094"/>
            <a:ext cx="2638266" cy="2011968"/>
          </a:xfrm>
          <a:custGeom>
            <a:avLst/>
            <a:gdLst/>
            <a:ahLst/>
            <a:cxnLst/>
            <a:rect r="r" b="b" t="t" l="l"/>
            <a:pathLst>
              <a:path h="2011968" w="2638266">
                <a:moveTo>
                  <a:pt x="0" y="0"/>
                </a:moveTo>
                <a:lnTo>
                  <a:pt x="2638266" y="0"/>
                </a:lnTo>
                <a:lnTo>
                  <a:pt x="2638266" y="2011968"/>
                </a:lnTo>
                <a:lnTo>
                  <a:pt x="0" y="2011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96" r="-319104" b="-4583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94594">
            <a:off x="10090988" y="8055640"/>
            <a:ext cx="1589120" cy="1527912"/>
          </a:xfrm>
          <a:custGeom>
            <a:avLst/>
            <a:gdLst/>
            <a:ahLst/>
            <a:cxnLst/>
            <a:rect r="r" b="b" t="t" l="l"/>
            <a:pathLst>
              <a:path h="1527912" w="1589120">
                <a:moveTo>
                  <a:pt x="0" y="0"/>
                </a:moveTo>
                <a:lnTo>
                  <a:pt x="1589120" y="0"/>
                </a:lnTo>
                <a:lnTo>
                  <a:pt x="1589120" y="1527912"/>
                </a:lnTo>
                <a:lnTo>
                  <a:pt x="0" y="15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63531" t="-497974" r="-131611" b="-45413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4594">
            <a:off x="13908797" y="116807"/>
            <a:ext cx="3889386" cy="1823785"/>
          </a:xfrm>
          <a:custGeom>
            <a:avLst/>
            <a:gdLst/>
            <a:ahLst/>
            <a:cxnLst/>
            <a:rect r="r" b="b" t="t" l="l"/>
            <a:pathLst>
              <a:path h="1823785" w="3889386">
                <a:moveTo>
                  <a:pt x="0" y="0"/>
                </a:moveTo>
                <a:lnTo>
                  <a:pt x="3889386" y="0"/>
                </a:lnTo>
                <a:lnTo>
                  <a:pt x="3889386" y="1823786"/>
                </a:lnTo>
                <a:lnTo>
                  <a:pt x="0" y="182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02266" t="-399680" r="-4327" b="-38174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777441"/>
            <a:ext cx="1549887" cy="2112674"/>
          </a:xfrm>
          <a:custGeom>
            <a:avLst/>
            <a:gdLst/>
            <a:ahLst/>
            <a:cxnLst/>
            <a:rect r="r" b="b" t="t" l="l"/>
            <a:pathLst>
              <a:path h="2112674" w="1549887">
                <a:moveTo>
                  <a:pt x="0" y="0"/>
                </a:moveTo>
                <a:lnTo>
                  <a:pt x="1549887" y="0"/>
                </a:lnTo>
                <a:lnTo>
                  <a:pt x="1549887" y="2112674"/>
                </a:lnTo>
                <a:lnTo>
                  <a:pt x="0" y="2112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3977" t="0" r="0" b="-4647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16439" y="2489644"/>
            <a:ext cx="460528" cy="627752"/>
          </a:xfrm>
          <a:custGeom>
            <a:avLst/>
            <a:gdLst/>
            <a:ahLst/>
            <a:cxnLst/>
            <a:rect r="r" b="b" t="t" l="l"/>
            <a:pathLst>
              <a:path h="627752" w="460528">
                <a:moveTo>
                  <a:pt x="0" y="0"/>
                </a:moveTo>
                <a:lnTo>
                  <a:pt x="460527" y="0"/>
                </a:lnTo>
                <a:lnTo>
                  <a:pt x="460527" y="627752"/>
                </a:lnTo>
                <a:lnTo>
                  <a:pt x="0" y="6277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3977" t="0" r="0" b="-4647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23298" y="2250767"/>
            <a:ext cx="3351640" cy="661949"/>
          </a:xfrm>
          <a:custGeom>
            <a:avLst/>
            <a:gdLst/>
            <a:ahLst/>
            <a:cxnLst/>
            <a:rect r="r" b="b" t="t" l="l"/>
            <a:pathLst>
              <a:path h="661949" w="3351640">
                <a:moveTo>
                  <a:pt x="0" y="0"/>
                </a:moveTo>
                <a:lnTo>
                  <a:pt x="3351640" y="0"/>
                </a:lnTo>
                <a:lnTo>
                  <a:pt x="3351640" y="661949"/>
                </a:lnTo>
                <a:lnTo>
                  <a:pt x="0" y="6619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518195">
            <a:off x="-4510643" y="-4955667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518195">
            <a:off x="-4510643" y="7496977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518195">
            <a:off x="15856967" y="-4717539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8"/>
                </a:lnTo>
                <a:lnTo>
                  <a:pt x="0" y="72124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577389">
            <a:off x="15590036" y="8006467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26980" y="1114425"/>
            <a:ext cx="9434040" cy="96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4"/>
              </a:lnSpc>
            </a:pPr>
            <a:r>
              <a:rPr lang="en-US" sz="6928">
                <a:solidFill>
                  <a:srgbClr val="F1F1F1"/>
                </a:solidFill>
                <a:latin typeface="Intro Rust"/>
                <a:ea typeface="Intro Rust"/>
                <a:cs typeface="Intro Rust"/>
                <a:sym typeface="Intro Rust"/>
              </a:rPr>
              <a:t>EXPLOSION EFFECT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49887" y="3217902"/>
            <a:ext cx="6232798" cy="3453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1F1F1"/>
                </a:solidFill>
                <a:latin typeface="Intro Pro"/>
                <a:ea typeface="Intro Pro"/>
                <a:cs typeface="Intro Pro"/>
                <a:sym typeface="Intro Pro"/>
              </a:rPr>
              <a:t>Method to setting effect Booming 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1F1F1"/>
                </a:solidFill>
                <a:latin typeface="Intro Pro"/>
                <a:ea typeface="Intro Pro"/>
                <a:cs typeface="Intro Pro"/>
                <a:sym typeface="Intro Pro"/>
              </a:rPr>
              <a:t>Method to check the condition when an enemy was defeated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1F1F1"/>
                </a:solidFill>
                <a:latin typeface="Intro Pro"/>
                <a:ea typeface="Intro Pro"/>
                <a:cs typeface="Intro Pro"/>
                <a:sym typeface="Intro Pro"/>
              </a:rPr>
              <a:t>Method to draw effect explosion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694594">
            <a:off x="14810030" y="2007197"/>
            <a:ext cx="1871604" cy="2016962"/>
          </a:xfrm>
          <a:custGeom>
            <a:avLst/>
            <a:gdLst/>
            <a:ahLst/>
            <a:cxnLst/>
            <a:rect r="r" b="b" t="t" l="l"/>
            <a:pathLst>
              <a:path h="2016962" w="1871604">
                <a:moveTo>
                  <a:pt x="0" y="0"/>
                </a:moveTo>
                <a:lnTo>
                  <a:pt x="1871604" y="0"/>
                </a:lnTo>
                <a:lnTo>
                  <a:pt x="1871604" y="2016962"/>
                </a:lnTo>
                <a:lnTo>
                  <a:pt x="0" y="201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55526" t="-384957" r="-235255" b="-72303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309106">
            <a:off x="14804574" y="7098886"/>
            <a:ext cx="3394710" cy="4114800"/>
          </a:xfrm>
          <a:custGeom>
            <a:avLst/>
            <a:gdLst/>
            <a:ahLst/>
            <a:cxnLst/>
            <a:rect r="r" b="b" t="t" l="l"/>
            <a:pathLst>
              <a:path h="4114800" w="3394710">
                <a:moveTo>
                  <a:pt x="0" y="0"/>
                </a:moveTo>
                <a:lnTo>
                  <a:pt x="3394710" y="0"/>
                </a:lnTo>
                <a:lnTo>
                  <a:pt x="33947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8633228" y="1753526"/>
            <a:ext cx="7112605" cy="8318608"/>
            <a:chOff x="0" y="0"/>
            <a:chExt cx="9483473" cy="110914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483473" cy="4881651"/>
            </a:xfrm>
            <a:custGeom>
              <a:avLst/>
              <a:gdLst/>
              <a:ahLst/>
              <a:cxnLst/>
              <a:rect r="r" b="b" t="t" l="l"/>
              <a:pathLst>
                <a:path h="4881651" w="9483473">
                  <a:moveTo>
                    <a:pt x="0" y="0"/>
                  </a:moveTo>
                  <a:lnTo>
                    <a:pt x="9483473" y="0"/>
                  </a:lnTo>
                  <a:lnTo>
                    <a:pt x="9483473" y="4881651"/>
                  </a:lnTo>
                  <a:lnTo>
                    <a:pt x="0" y="4881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-303310" r="-409887" b="-302455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4066929"/>
              <a:ext cx="9060717" cy="7024548"/>
            </a:xfrm>
            <a:custGeom>
              <a:avLst/>
              <a:gdLst/>
              <a:ahLst/>
              <a:cxnLst/>
              <a:rect r="r" b="b" t="t" l="l"/>
              <a:pathLst>
                <a:path h="7024548" w="9060717">
                  <a:moveTo>
                    <a:pt x="0" y="0"/>
                  </a:moveTo>
                  <a:lnTo>
                    <a:pt x="9060717" y="0"/>
                  </a:lnTo>
                  <a:lnTo>
                    <a:pt x="9060717" y="7024548"/>
                  </a:lnTo>
                  <a:lnTo>
                    <a:pt x="0" y="7024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102857" t="-199489" r="-338802" b="-198311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4594">
            <a:off x="13908797" y="116807"/>
            <a:ext cx="3889386" cy="1823785"/>
          </a:xfrm>
          <a:custGeom>
            <a:avLst/>
            <a:gdLst/>
            <a:ahLst/>
            <a:cxnLst/>
            <a:rect r="r" b="b" t="t" l="l"/>
            <a:pathLst>
              <a:path h="1823785" w="3889386">
                <a:moveTo>
                  <a:pt x="0" y="0"/>
                </a:moveTo>
                <a:lnTo>
                  <a:pt x="3889386" y="0"/>
                </a:lnTo>
                <a:lnTo>
                  <a:pt x="3889386" y="1823786"/>
                </a:lnTo>
                <a:lnTo>
                  <a:pt x="0" y="1823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2266" t="-399680" r="-4327" b="-3817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23298" y="2250767"/>
            <a:ext cx="3351640" cy="661949"/>
          </a:xfrm>
          <a:custGeom>
            <a:avLst/>
            <a:gdLst/>
            <a:ahLst/>
            <a:cxnLst/>
            <a:rect r="r" b="b" t="t" l="l"/>
            <a:pathLst>
              <a:path h="661949" w="3351640">
                <a:moveTo>
                  <a:pt x="0" y="0"/>
                </a:moveTo>
                <a:lnTo>
                  <a:pt x="3351640" y="0"/>
                </a:lnTo>
                <a:lnTo>
                  <a:pt x="3351640" y="661949"/>
                </a:lnTo>
                <a:lnTo>
                  <a:pt x="0" y="661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518195">
            <a:off x="-4510643" y="-4955667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518195">
            <a:off x="-4510643" y="7496977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518195">
            <a:off x="15856967" y="-4717539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8"/>
                </a:lnTo>
                <a:lnTo>
                  <a:pt x="0" y="72124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94594">
            <a:off x="14810030" y="2007197"/>
            <a:ext cx="1871604" cy="2016962"/>
          </a:xfrm>
          <a:custGeom>
            <a:avLst/>
            <a:gdLst/>
            <a:ahLst/>
            <a:cxnLst/>
            <a:rect r="r" b="b" t="t" l="l"/>
            <a:pathLst>
              <a:path h="2016962" w="1871604">
                <a:moveTo>
                  <a:pt x="0" y="0"/>
                </a:moveTo>
                <a:lnTo>
                  <a:pt x="1871604" y="0"/>
                </a:lnTo>
                <a:lnTo>
                  <a:pt x="1871604" y="2016962"/>
                </a:lnTo>
                <a:lnTo>
                  <a:pt x="0" y="201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55526" t="-384957" r="-235255" b="-7230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94594">
            <a:off x="10601761" y="7854374"/>
            <a:ext cx="1589120" cy="1527912"/>
          </a:xfrm>
          <a:custGeom>
            <a:avLst/>
            <a:gdLst/>
            <a:ahLst/>
            <a:cxnLst/>
            <a:rect r="r" b="b" t="t" l="l"/>
            <a:pathLst>
              <a:path h="1527912" w="1589120">
                <a:moveTo>
                  <a:pt x="0" y="0"/>
                </a:moveTo>
                <a:lnTo>
                  <a:pt x="1589119" y="0"/>
                </a:lnTo>
                <a:lnTo>
                  <a:pt x="1589119" y="1527913"/>
                </a:lnTo>
                <a:lnTo>
                  <a:pt x="0" y="1527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63531" t="-497974" r="-131611" b="-45413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39534" y="2250767"/>
            <a:ext cx="7774464" cy="3516435"/>
          </a:xfrm>
          <a:custGeom>
            <a:avLst/>
            <a:gdLst/>
            <a:ahLst/>
            <a:cxnLst/>
            <a:rect r="r" b="b" t="t" l="l"/>
            <a:pathLst>
              <a:path h="3516435" w="7774464">
                <a:moveTo>
                  <a:pt x="0" y="0"/>
                </a:moveTo>
                <a:lnTo>
                  <a:pt x="7774464" y="0"/>
                </a:lnTo>
                <a:lnTo>
                  <a:pt x="7774464" y="3516436"/>
                </a:lnTo>
                <a:lnTo>
                  <a:pt x="0" y="35164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4015" t="-219648" r="-337643" b="-53360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313699" y="6922891"/>
            <a:ext cx="9749106" cy="9835583"/>
            <a:chOff x="0" y="0"/>
            <a:chExt cx="12998808" cy="13114111"/>
          </a:xfrm>
        </p:grpSpPr>
        <p:sp>
          <p:nvSpPr>
            <p:cNvPr name="Freeform 11" id="11"/>
            <p:cNvSpPr/>
            <p:nvPr/>
          </p:nvSpPr>
          <p:spPr>
            <a:xfrm flipH="false" flipV="false" rot="-8577389">
              <a:off x="1985632" y="1748777"/>
              <a:ext cx="9027543" cy="9616557"/>
            </a:xfrm>
            <a:custGeom>
              <a:avLst/>
              <a:gdLst/>
              <a:ahLst/>
              <a:cxnLst/>
              <a:rect r="r" b="b" t="t" l="l"/>
              <a:pathLst>
                <a:path h="9616557" w="9027543">
                  <a:moveTo>
                    <a:pt x="0" y="0"/>
                  </a:moveTo>
                  <a:lnTo>
                    <a:pt x="9027543" y="0"/>
                  </a:lnTo>
                  <a:lnTo>
                    <a:pt x="9027543" y="9616557"/>
                  </a:lnTo>
                  <a:lnTo>
                    <a:pt x="0" y="9616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309106">
              <a:off x="2091850" y="199200"/>
              <a:ext cx="4526280" cy="5486400"/>
            </a:xfrm>
            <a:custGeom>
              <a:avLst/>
              <a:gdLst/>
              <a:ahLst/>
              <a:cxnLst/>
              <a:rect r="r" b="b" t="t" l="l"/>
              <a:pathLst>
                <a:path h="5486400" w="4526280">
                  <a:moveTo>
                    <a:pt x="0" y="0"/>
                  </a:moveTo>
                  <a:lnTo>
                    <a:pt x="4526280" y="0"/>
                  </a:lnTo>
                  <a:lnTo>
                    <a:pt x="452628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2513871" y="1105213"/>
              <a:ext cx="2343365" cy="2213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597"/>
                </a:lnSpc>
              </a:pPr>
              <a:r>
                <a:rPr lang="en-US" sz="5426">
                  <a:solidFill>
                    <a:srgbClr val="F1F1F1"/>
                  </a:solidFill>
                  <a:latin typeface="Intro Pro"/>
                  <a:ea typeface="Intro Pro"/>
                  <a:cs typeface="Intro Pro"/>
                  <a:sym typeface="Intro Pro"/>
                </a:rPr>
                <a:t>👁  👁</a:t>
              </a:r>
            </a:p>
            <a:p>
              <a:pPr algn="l">
                <a:lnSpc>
                  <a:spcPts val="5777"/>
                </a:lnSpc>
              </a:pPr>
              <a:r>
                <a:rPr lang="en-US" sz="4126">
                  <a:solidFill>
                    <a:srgbClr val="F1F1F1"/>
                  </a:solidFill>
                  <a:latin typeface="Intro Pro"/>
                  <a:ea typeface="Intro Pro"/>
                  <a:cs typeface="Intro Pro"/>
                  <a:sym typeface="Intro Pro"/>
                </a:rPr>
                <a:t>   👄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022097" y="2923379"/>
              <a:ext cx="2216452" cy="2111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347"/>
                </a:lnSpc>
              </a:pPr>
              <a:r>
                <a:rPr lang="en-US" sz="9534">
                  <a:solidFill>
                    <a:srgbClr val="F1F1F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🙏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911202" y="6773538"/>
            <a:ext cx="8779156" cy="1525670"/>
          </a:xfrm>
          <a:custGeom>
            <a:avLst/>
            <a:gdLst/>
            <a:ahLst/>
            <a:cxnLst/>
            <a:rect r="r" b="b" t="t" l="l"/>
            <a:pathLst>
              <a:path h="1525670" w="8779156">
                <a:moveTo>
                  <a:pt x="0" y="0"/>
                </a:moveTo>
                <a:lnTo>
                  <a:pt x="8779156" y="0"/>
                </a:lnTo>
                <a:lnTo>
                  <a:pt x="8779156" y="1525670"/>
                </a:lnTo>
                <a:lnTo>
                  <a:pt x="0" y="15256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8728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426980" y="1114425"/>
            <a:ext cx="9434040" cy="96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4"/>
              </a:lnSpc>
            </a:pPr>
            <a:r>
              <a:rPr lang="en-US" sz="6928">
                <a:solidFill>
                  <a:srgbClr val="F1F1F1"/>
                </a:solidFill>
                <a:latin typeface="Intro Rust"/>
                <a:ea typeface="Intro Rust"/>
                <a:cs typeface="Intro Rust"/>
                <a:sym typeface="Intro Rust"/>
              </a:rPr>
              <a:t>SOUND EFFECT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11202" y="4295274"/>
            <a:ext cx="6232798" cy="1471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1F1F1"/>
                </a:solidFill>
                <a:latin typeface="Intro Pro"/>
                <a:ea typeface="Intro Pro"/>
                <a:cs typeface="Intro Pro"/>
                <a:sym typeface="Intro Pro"/>
              </a:rPr>
              <a:t>Method to set sound effect</a:t>
            </a:r>
          </a:p>
          <a:p>
            <a:pPr algn="l">
              <a:lnSpc>
                <a:spcPts val="392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4594">
            <a:off x="1115208" y="553980"/>
            <a:ext cx="2832053" cy="5126832"/>
          </a:xfrm>
          <a:custGeom>
            <a:avLst/>
            <a:gdLst/>
            <a:ahLst/>
            <a:cxnLst/>
            <a:rect r="r" b="b" t="t" l="l"/>
            <a:pathLst>
              <a:path h="5126832" w="2832053">
                <a:moveTo>
                  <a:pt x="0" y="0"/>
                </a:moveTo>
                <a:lnTo>
                  <a:pt x="2832054" y="0"/>
                </a:lnTo>
                <a:lnTo>
                  <a:pt x="2832054" y="5126832"/>
                </a:lnTo>
                <a:lnTo>
                  <a:pt x="0" y="5126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86271" t="-24284" r="-4155" b="-949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4558">
            <a:off x="1207482" y="6592870"/>
            <a:ext cx="2832053" cy="5126832"/>
          </a:xfrm>
          <a:custGeom>
            <a:avLst/>
            <a:gdLst/>
            <a:ahLst/>
            <a:cxnLst/>
            <a:rect r="r" b="b" t="t" l="l"/>
            <a:pathLst>
              <a:path h="5126832" w="2832053">
                <a:moveTo>
                  <a:pt x="0" y="0"/>
                </a:moveTo>
                <a:lnTo>
                  <a:pt x="2832053" y="0"/>
                </a:lnTo>
                <a:lnTo>
                  <a:pt x="2832053" y="5126832"/>
                </a:lnTo>
                <a:lnTo>
                  <a:pt x="0" y="5126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69556" t="-45185" r="-120869" b="-740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22327">
            <a:off x="16419034" y="5059976"/>
            <a:ext cx="2638266" cy="2011968"/>
          </a:xfrm>
          <a:custGeom>
            <a:avLst/>
            <a:gdLst/>
            <a:ahLst/>
            <a:cxnLst/>
            <a:rect r="r" b="b" t="t" l="l"/>
            <a:pathLst>
              <a:path h="2011968" w="2638266">
                <a:moveTo>
                  <a:pt x="0" y="0"/>
                </a:moveTo>
                <a:lnTo>
                  <a:pt x="2638266" y="0"/>
                </a:lnTo>
                <a:lnTo>
                  <a:pt x="2638266" y="2011968"/>
                </a:lnTo>
                <a:lnTo>
                  <a:pt x="0" y="2011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96" r="-319104" b="-45834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4594">
            <a:off x="13908797" y="116807"/>
            <a:ext cx="3889386" cy="1823785"/>
          </a:xfrm>
          <a:custGeom>
            <a:avLst/>
            <a:gdLst/>
            <a:ahLst/>
            <a:cxnLst/>
            <a:rect r="r" b="b" t="t" l="l"/>
            <a:pathLst>
              <a:path h="1823785" w="3889386">
                <a:moveTo>
                  <a:pt x="0" y="0"/>
                </a:moveTo>
                <a:lnTo>
                  <a:pt x="3889386" y="0"/>
                </a:lnTo>
                <a:lnTo>
                  <a:pt x="3889386" y="1823786"/>
                </a:lnTo>
                <a:lnTo>
                  <a:pt x="0" y="1823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2266" t="-399680" r="-4327" b="-38174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777441"/>
            <a:ext cx="1549887" cy="2112674"/>
          </a:xfrm>
          <a:custGeom>
            <a:avLst/>
            <a:gdLst/>
            <a:ahLst/>
            <a:cxnLst/>
            <a:rect r="r" b="b" t="t" l="l"/>
            <a:pathLst>
              <a:path h="2112674" w="1549887">
                <a:moveTo>
                  <a:pt x="0" y="0"/>
                </a:moveTo>
                <a:lnTo>
                  <a:pt x="1549887" y="0"/>
                </a:lnTo>
                <a:lnTo>
                  <a:pt x="1549887" y="2112674"/>
                </a:lnTo>
                <a:lnTo>
                  <a:pt x="0" y="211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3977" t="0" r="0" b="-4647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16439" y="2489644"/>
            <a:ext cx="460528" cy="627752"/>
          </a:xfrm>
          <a:custGeom>
            <a:avLst/>
            <a:gdLst/>
            <a:ahLst/>
            <a:cxnLst/>
            <a:rect r="r" b="b" t="t" l="l"/>
            <a:pathLst>
              <a:path h="627752" w="460528">
                <a:moveTo>
                  <a:pt x="0" y="0"/>
                </a:moveTo>
                <a:lnTo>
                  <a:pt x="460527" y="0"/>
                </a:lnTo>
                <a:lnTo>
                  <a:pt x="460527" y="627752"/>
                </a:lnTo>
                <a:lnTo>
                  <a:pt x="0" y="6277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3977" t="0" r="0" b="-4647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23298" y="2250767"/>
            <a:ext cx="3351640" cy="661949"/>
          </a:xfrm>
          <a:custGeom>
            <a:avLst/>
            <a:gdLst/>
            <a:ahLst/>
            <a:cxnLst/>
            <a:rect r="r" b="b" t="t" l="l"/>
            <a:pathLst>
              <a:path h="661949" w="3351640">
                <a:moveTo>
                  <a:pt x="0" y="0"/>
                </a:moveTo>
                <a:lnTo>
                  <a:pt x="3351640" y="0"/>
                </a:lnTo>
                <a:lnTo>
                  <a:pt x="3351640" y="661949"/>
                </a:lnTo>
                <a:lnTo>
                  <a:pt x="0" y="6619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518195">
            <a:off x="-4510643" y="-4955667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518195">
            <a:off x="-4510643" y="7496977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518195">
            <a:off x="15856967" y="-4717539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8"/>
                </a:lnTo>
                <a:lnTo>
                  <a:pt x="0" y="72124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16439" y="407687"/>
            <a:ext cx="9434040" cy="96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4"/>
              </a:lnSpc>
            </a:pPr>
            <a:r>
              <a:rPr lang="en-US" sz="6928">
                <a:solidFill>
                  <a:srgbClr val="F1F1F1"/>
                </a:solidFill>
                <a:latin typeface="Intro Rust"/>
                <a:ea typeface="Intro Rust"/>
                <a:cs typeface="Intro Rust"/>
                <a:sym typeface="Intro Rust"/>
              </a:rPr>
              <a:t>GAME PANEL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09497" y="6938916"/>
            <a:ext cx="6232798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1F1F1"/>
                </a:solidFill>
                <a:latin typeface="Intro Pro"/>
                <a:ea typeface="Intro Pro"/>
                <a:cs typeface="Intro Pro"/>
                <a:sym typeface="Intro Pro"/>
              </a:rPr>
              <a:t>Method to  .....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694594">
            <a:off x="16036833" y="3284675"/>
            <a:ext cx="1871604" cy="2016962"/>
          </a:xfrm>
          <a:custGeom>
            <a:avLst/>
            <a:gdLst/>
            <a:ahLst/>
            <a:cxnLst/>
            <a:rect r="r" b="b" t="t" l="l"/>
            <a:pathLst>
              <a:path h="2016962" w="1871604">
                <a:moveTo>
                  <a:pt x="0" y="0"/>
                </a:moveTo>
                <a:lnTo>
                  <a:pt x="1871603" y="0"/>
                </a:lnTo>
                <a:lnTo>
                  <a:pt x="1871603" y="2016962"/>
                </a:lnTo>
                <a:lnTo>
                  <a:pt x="0" y="201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55526" t="-384957" r="-235255" b="-7230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694594">
            <a:off x="10601761" y="7854374"/>
            <a:ext cx="1589120" cy="1527912"/>
          </a:xfrm>
          <a:custGeom>
            <a:avLst/>
            <a:gdLst/>
            <a:ahLst/>
            <a:cxnLst/>
            <a:rect r="r" b="b" t="t" l="l"/>
            <a:pathLst>
              <a:path h="1527912" w="1589120">
                <a:moveTo>
                  <a:pt x="0" y="0"/>
                </a:moveTo>
                <a:lnTo>
                  <a:pt x="1589119" y="0"/>
                </a:lnTo>
                <a:lnTo>
                  <a:pt x="1589119" y="1527913"/>
                </a:lnTo>
                <a:lnTo>
                  <a:pt x="0" y="1527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63531" t="-497974" r="-131611" b="-45413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176125" y="1369083"/>
            <a:ext cx="5884652" cy="8706708"/>
          </a:xfrm>
          <a:custGeom>
            <a:avLst/>
            <a:gdLst/>
            <a:ahLst/>
            <a:cxnLst/>
            <a:rect r="r" b="b" t="t" l="l"/>
            <a:pathLst>
              <a:path h="8706708" w="5884652">
                <a:moveTo>
                  <a:pt x="0" y="0"/>
                </a:moveTo>
                <a:lnTo>
                  <a:pt x="5884652" y="0"/>
                </a:lnTo>
                <a:lnTo>
                  <a:pt x="5884652" y="8706708"/>
                </a:lnTo>
                <a:lnTo>
                  <a:pt x="0" y="8706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38059" t="-90868" r="-247375" b="-91054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3914871" y="6996066"/>
            <a:ext cx="9749106" cy="9835583"/>
            <a:chOff x="0" y="0"/>
            <a:chExt cx="12998808" cy="13114111"/>
          </a:xfrm>
        </p:grpSpPr>
        <p:sp>
          <p:nvSpPr>
            <p:cNvPr name="Freeform 18" id="18"/>
            <p:cNvSpPr/>
            <p:nvPr/>
          </p:nvSpPr>
          <p:spPr>
            <a:xfrm flipH="false" flipV="false" rot="-8577389">
              <a:off x="1985632" y="1748777"/>
              <a:ext cx="9027543" cy="9616557"/>
            </a:xfrm>
            <a:custGeom>
              <a:avLst/>
              <a:gdLst/>
              <a:ahLst/>
              <a:cxnLst/>
              <a:rect r="r" b="b" t="t" l="l"/>
              <a:pathLst>
                <a:path h="9616557" w="9027543">
                  <a:moveTo>
                    <a:pt x="0" y="0"/>
                  </a:moveTo>
                  <a:lnTo>
                    <a:pt x="9027543" y="0"/>
                  </a:lnTo>
                  <a:lnTo>
                    <a:pt x="9027543" y="9616557"/>
                  </a:lnTo>
                  <a:lnTo>
                    <a:pt x="0" y="9616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309106">
              <a:off x="2091850" y="199200"/>
              <a:ext cx="4526280" cy="5486400"/>
            </a:xfrm>
            <a:custGeom>
              <a:avLst/>
              <a:gdLst/>
              <a:ahLst/>
              <a:cxnLst/>
              <a:rect r="r" b="b" t="t" l="l"/>
              <a:pathLst>
                <a:path h="5486400" w="4526280">
                  <a:moveTo>
                    <a:pt x="0" y="0"/>
                  </a:moveTo>
                  <a:lnTo>
                    <a:pt x="4526280" y="0"/>
                  </a:lnTo>
                  <a:lnTo>
                    <a:pt x="452628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2894751" y="523384"/>
              <a:ext cx="1942475" cy="1895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033"/>
                </a:lnSpc>
              </a:pPr>
              <a:r>
                <a:rPr lang="en-US" sz="8595">
                  <a:solidFill>
                    <a:srgbClr val="F1F1F1"/>
                  </a:solidFill>
                  <a:latin typeface="Intro Pro"/>
                  <a:ea typeface="Intro Pro"/>
                  <a:cs typeface="Intro Pro"/>
                  <a:sym typeface="Intro Pro"/>
                </a:rPr>
                <a:t>👀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657550" y="2502785"/>
              <a:ext cx="3890300" cy="1784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94"/>
                </a:lnSpc>
              </a:pPr>
              <a:r>
                <a:rPr lang="en-US" sz="8067">
                  <a:solidFill>
                    <a:srgbClr val="F1F1F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👉👈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3184129" y="2146286"/>
              <a:ext cx="1363720" cy="1324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48"/>
                </a:lnSpc>
              </a:pPr>
              <a:r>
                <a:rPr lang="en-US" sz="6034">
                  <a:solidFill>
                    <a:srgbClr val="F1F1F1"/>
                  </a:solidFill>
                  <a:latin typeface="Intro Pro"/>
                  <a:ea typeface="Intro Pro"/>
                  <a:cs typeface="Intro Pro"/>
                  <a:sym typeface="Intro Pro"/>
                </a:rPr>
                <a:t>👄</a:t>
              </a:r>
            </a:p>
          </p:txBody>
        </p:sp>
        <p:grpSp>
          <p:nvGrpSpPr>
            <p:cNvPr name="Group 23" id="23"/>
            <p:cNvGrpSpPr/>
            <p:nvPr/>
          </p:nvGrpSpPr>
          <p:grpSpPr>
            <a:xfrm rot="0">
              <a:off x="2314359" y="1745513"/>
              <a:ext cx="835014" cy="835014"/>
              <a:chOff x="0" y="0"/>
              <a:chExt cx="554990" cy="55499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48260" y="43180"/>
                <a:ext cx="448310" cy="462280"/>
              </a:xfrm>
              <a:custGeom>
                <a:avLst/>
                <a:gdLst/>
                <a:ahLst/>
                <a:cxnLst/>
                <a:rect r="r" b="b" t="t" l="l"/>
                <a:pathLst>
                  <a:path h="462280" w="448310">
                    <a:moveTo>
                      <a:pt x="448310" y="163830"/>
                    </a:moveTo>
                    <a:cubicBezTo>
                      <a:pt x="448310" y="307340"/>
                      <a:pt x="431800" y="345440"/>
                      <a:pt x="410210" y="373380"/>
                    </a:cubicBezTo>
                    <a:cubicBezTo>
                      <a:pt x="388620" y="401320"/>
                      <a:pt x="356870" y="425450"/>
                      <a:pt x="323850" y="440690"/>
                    </a:cubicBezTo>
                    <a:cubicBezTo>
                      <a:pt x="292100" y="454660"/>
                      <a:pt x="251460" y="462280"/>
                      <a:pt x="215900" y="459740"/>
                    </a:cubicBezTo>
                    <a:cubicBezTo>
                      <a:pt x="181610" y="458470"/>
                      <a:pt x="142240" y="445770"/>
                      <a:pt x="111760" y="427990"/>
                    </a:cubicBezTo>
                    <a:cubicBezTo>
                      <a:pt x="81280" y="408940"/>
                      <a:pt x="53340" y="381000"/>
                      <a:pt x="34290" y="350520"/>
                    </a:cubicBezTo>
                    <a:cubicBezTo>
                      <a:pt x="16510" y="320040"/>
                      <a:pt x="3810" y="280670"/>
                      <a:pt x="2540" y="245110"/>
                    </a:cubicBezTo>
                    <a:cubicBezTo>
                      <a:pt x="0" y="210820"/>
                      <a:pt x="7620" y="170180"/>
                      <a:pt x="21590" y="138430"/>
                    </a:cubicBezTo>
                    <a:cubicBezTo>
                      <a:pt x="36830" y="105410"/>
                      <a:pt x="60960" y="73660"/>
                      <a:pt x="88900" y="52070"/>
                    </a:cubicBezTo>
                    <a:cubicBezTo>
                      <a:pt x="116840" y="30480"/>
                      <a:pt x="153670" y="13970"/>
                      <a:pt x="189230" y="7620"/>
                    </a:cubicBezTo>
                    <a:cubicBezTo>
                      <a:pt x="223520" y="0"/>
                      <a:pt x="264160" y="2540"/>
                      <a:pt x="298450" y="13970"/>
                    </a:cubicBezTo>
                    <a:cubicBezTo>
                      <a:pt x="332740" y="24130"/>
                      <a:pt x="392430" y="69850"/>
                      <a:pt x="392430" y="69850"/>
                    </a:cubicBezTo>
                  </a:path>
                </a:pathLst>
              </a:custGeom>
              <a:solidFill>
                <a:srgbClr val="FFA0CB">
                  <a:alpha val="49804"/>
                </a:srgbClr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4502153" y="1745513"/>
              <a:ext cx="835014" cy="835014"/>
              <a:chOff x="0" y="0"/>
              <a:chExt cx="554990" cy="55499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48260" y="43180"/>
                <a:ext cx="448310" cy="462280"/>
              </a:xfrm>
              <a:custGeom>
                <a:avLst/>
                <a:gdLst/>
                <a:ahLst/>
                <a:cxnLst/>
                <a:rect r="r" b="b" t="t" l="l"/>
                <a:pathLst>
                  <a:path h="462280" w="448310">
                    <a:moveTo>
                      <a:pt x="448310" y="163830"/>
                    </a:moveTo>
                    <a:cubicBezTo>
                      <a:pt x="448310" y="307340"/>
                      <a:pt x="431800" y="345440"/>
                      <a:pt x="410210" y="373380"/>
                    </a:cubicBezTo>
                    <a:cubicBezTo>
                      <a:pt x="388620" y="401320"/>
                      <a:pt x="356870" y="425450"/>
                      <a:pt x="323850" y="440690"/>
                    </a:cubicBezTo>
                    <a:cubicBezTo>
                      <a:pt x="292100" y="454660"/>
                      <a:pt x="251460" y="462280"/>
                      <a:pt x="215900" y="459740"/>
                    </a:cubicBezTo>
                    <a:cubicBezTo>
                      <a:pt x="181610" y="458470"/>
                      <a:pt x="142240" y="445770"/>
                      <a:pt x="111760" y="427990"/>
                    </a:cubicBezTo>
                    <a:cubicBezTo>
                      <a:pt x="81280" y="408940"/>
                      <a:pt x="53340" y="381000"/>
                      <a:pt x="34290" y="350520"/>
                    </a:cubicBezTo>
                    <a:cubicBezTo>
                      <a:pt x="16510" y="320040"/>
                      <a:pt x="3810" y="280670"/>
                      <a:pt x="2540" y="245110"/>
                    </a:cubicBezTo>
                    <a:cubicBezTo>
                      <a:pt x="0" y="210820"/>
                      <a:pt x="7620" y="170180"/>
                      <a:pt x="21590" y="138430"/>
                    </a:cubicBezTo>
                    <a:cubicBezTo>
                      <a:pt x="36830" y="105410"/>
                      <a:pt x="60960" y="73660"/>
                      <a:pt x="88900" y="52070"/>
                    </a:cubicBezTo>
                    <a:cubicBezTo>
                      <a:pt x="116840" y="30480"/>
                      <a:pt x="153670" y="13970"/>
                      <a:pt x="189230" y="7620"/>
                    </a:cubicBezTo>
                    <a:cubicBezTo>
                      <a:pt x="223520" y="0"/>
                      <a:pt x="264160" y="2540"/>
                      <a:pt x="298450" y="13970"/>
                    </a:cubicBezTo>
                    <a:cubicBezTo>
                      <a:pt x="332740" y="24130"/>
                      <a:pt x="392430" y="69850"/>
                      <a:pt x="392430" y="69850"/>
                    </a:cubicBezTo>
                  </a:path>
                </a:pathLst>
              </a:custGeom>
              <a:solidFill>
                <a:srgbClr val="FFA0CB">
                  <a:alpha val="49804"/>
                </a:srgbClr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Freeform 27" id="27"/>
          <p:cNvSpPr/>
          <p:nvPr/>
        </p:nvSpPr>
        <p:spPr>
          <a:xfrm flipH="false" flipV="false" rot="-1422327">
            <a:off x="13744325" y="2249212"/>
            <a:ext cx="2638266" cy="2011968"/>
          </a:xfrm>
          <a:custGeom>
            <a:avLst/>
            <a:gdLst/>
            <a:ahLst/>
            <a:cxnLst/>
            <a:rect r="r" b="b" t="t" l="l"/>
            <a:pathLst>
              <a:path h="2011968" w="2638266">
                <a:moveTo>
                  <a:pt x="0" y="0"/>
                </a:moveTo>
                <a:lnTo>
                  <a:pt x="2638266" y="0"/>
                </a:lnTo>
                <a:lnTo>
                  <a:pt x="2638266" y="2011968"/>
                </a:lnTo>
                <a:lnTo>
                  <a:pt x="0" y="2011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96" r="-319104" b="-458347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4594">
            <a:off x="13908797" y="116807"/>
            <a:ext cx="3889386" cy="1823785"/>
          </a:xfrm>
          <a:custGeom>
            <a:avLst/>
            <a:gdLst/>
            <a:ahLst/>
            <a:cxnLst/>
            <a:rect r="r" b="b" t="t" l="l"/>
            <a:pathLst>
              <a:path h="1823785" w="3889386">
                <a:moveTo>
                  <a:pt x="0" y="0"/>
                </a:moveTo>
                <a:lnTo>
                  <a:pt x="3889386" y="0"/>
                </a:lnTo>
                <a:lnTo>
                  <a:pt x="3889386" y="1823786"/>
                </a:lnTo>
                <a:lnTo>
                  <a:pt x="0" y="1823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2266" t="-399680" r="-4327" b="-3817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777441"/>
            <a:ext cx="1549887" cy="2112674"/>
          </a:xfrm>
          <a:custGeom>
            <a:avLst/>
            <a:gdLst/>
            <a:ahLst/>
            <a:cxnLst/>
            <a:rect r="r" b="b" t="t" l="l"/>
            <a:pathLst>
              <a:path h="2112674" w="1549887">
                <a:moveTo>
                  <a:pt x="0" y="0"/>
                </a:moveTo>
                <a:lnTo>
                  <a:pt x="1549887" y="0"/>
                </a:lnTo>
                <a:lnTo>
                  <a:pt x="1549887" y="2112674"/>
                </a:lnTo>
                <a:lnTo>
                  <a:pt x="0" y="211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3977" t="0" r="0" b="-464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23298" y="2250767"/>
            <a:ext cx="3351640" cy="661949"/>
          </a:xfrm>
          <a:custGeom>
            <a:avLst/>
            <a:gdLst/>
            <a:ahLst/>
            <a:cxnLst/>
            <a:rect r="r" b="b" t="t" l="l"/>
            <a:pathLst>
              <a:path h="661949" w="3351640">
                <a:moveTo>
                  <a:pt x="0" y="0"/>
                </a:moveTo>
                <a:lnTo>
                  <a:pt x="3351640" y="0"/>
                </a:lnTo>
                <a:lnTo>
                  <a:pt x="3351640" y="661949"/>
                </a:lnTo>
                <a:lnTo>
                  <a:pt x="0" y="6619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518195">
            <a:off x="-4510643" y="-4955667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518195">
            <a:off x="15856967" y="-4717539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8"/>
                </a:lnTo>
                <a:lnTo>
                  <a:pt x="0" y="72124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577389">
            <a:off x="15590036" y="8006467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94594">
            <a:off x="14810030" y="2007197"/>
            <a:ext cx="1871604" cy="2016962"/>
          </a:xfrm>
          <a:custGeom>
            <a:avLst/>
            <a:gdLst/>
            <a:ahLst/>
            <a:cxnLst/>
            <a:rect r="r" b="b" t="t" l="l"/>
            <a:pathLst>
              <a:path h="2016962" w="1871604">
                <a:moveTo>
                  <a:pt x="0" y="0"/>
                </a:moveTo>
                <a:lnTo>
                  <a:pt x="1871604" y="0"/>
                </a:lnTo>
                <a:lnTo>
                  <a:pt x="1871604" y="2016962"/>
                </a:lnTo>
                <a:lnTo>
                  <a:pt x="0" y="201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55526" t="-384957" r="-235255" b="-7230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26980" y="1114425"/>
            <a:ext cx="9434040" cy="96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4"/>
              </a:lnSpc>
            </a:pPr>
            <a:r>
              <a:rPr lang="en-US" sz="6928">
                <a:solidFill>
                  <a:srgbClr val="F1F1F1"/>
                </a:solidFill>
                <a:latin typeface="Intro Rust"/>
                <a:ea typeface="Intro Rust"/>
                <a:cs typeface="Intro Rust"/>
                <a:sym typeface="Intro Rust"/>
              </a:rPr>
              <a:t>MAIN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473236" y="1723787"/>
            <a:ext cx="7380254" cy="2982850"/>
          </a:xfrm>
          <a:custGeom>
            <a:avLst/>
            <a:gdLst/>
            <a:ahLst/>
            <a:cxnLst/>
            <a:rect r="r" b="b" t="t" l="l"/>
            <a:pathLst>
              <a:path h="2982850" w="7380254">
                <a:moveTo>
                  <a:pt x="0" y="0"/>
                </a:moveTo>
                <a:lnTo>
                  <a:pt x="7380254" y="0"/>
                </a:lnTo>
                <a:lnTo>
                  <a:pt x="7380254" y="2982850"/>
                </a:lnTo>
                <a:lnTo>
                  <a:pt x="0" y="29828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30898" t="-184679" r="-239693" b="-72120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638535" y="4706637"/>
            <a:ext cx="7107298" cy="4703925"/>
          </a:xfrm>
          <a:custGeom>
            <a:avLst/>
            <a:gdLst/>
            <a:ahLst/>
            <a:cxnLst/>
            <a:rect r="r" b="b" t="t" l="l"/>
            <a:pathLst>
              <a:path h="4703925" w="7107298">
                <a:moveTo>
                  <a:pt x="0" y="0"/>
                </a:moveTo>
                <a:lnTo>
                  <a:pt x="7107297" y="0"/>
                </a:lnTo>
                <a:lnTo>
                  <a:pt x="7107297" y="4703925"/>
                </a:lnTo>
                <a:lnTo>
                  <a:pt x="0" y="47039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0401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94623" y="2746439"/>
            <a:ext cx="5028675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1F1F1"/>
                </a:solidFill>
                <a:latin typeface="Intro Pro"/>
                <a:ea typeface="Intro Pro"/>
                <a:cs typeface="Intro Pro"/>
                <a:sym typeface="Intro Pro"/>
              </a:rPr>
              <a:t>Method to run the game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89682">
            <a:off x="14460887" y="6977808"/>
            <a:ext cx="3520262" cy="5803988"/>
          </a:xfrm>
          <a:custGeom>
            <a:avLst/>
            <a:gdLst/>
            <a:ahLst/>
            <a:cxnLst/>
            <a:rect r="r" b="b" t="t" l="l"/>
            <a:pathLst>
              <a:path h="5803988" w="3520262">
                <a:moveTo>
                  <a:pt x="0" y="0"/>
                </a:moveTo>
                <a:lnTo>
                  <a:pt x="3520262" y="0"/>
                </a:lnTo>
                <a:lnTo>
                  <a:pt x="3520262" y="5803988"/>
                </a:lnTo>
                <a:lnTo>
                  <a:pt x="0" y="580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4" t="0" r="-324487" b="-1666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689682">
            <a:off x="15734089" y="-275246"/>
            <a:ext cx="3485179" cy="4983040"/>
          </a:xfrm>
          <a:custGeom>
            <a:avLst/>
            <a:gdLst/>
            <a:ahLst/>
            <a:cxnLst/>
            <a:rect r="r" b="b" t="t" l="l"/>
            <a:pathLst>
              <a:path h="4983040" w="3485179">
                <a:moveTo>
                  <a:pt x="0" y="0"/>
                </a:moveTo>
                <a:lnTo>
                  <a:pt x="3485179" y="0"/>
                </a:lnTo>
                <a:lnTo>
                  <a:pt x="3485179" y="4983040"/>
                </a:lnTo>
                <a:lnTo>
                  <a:pt x="0" y="4983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23" t="-16474" r="-327754" b="-1941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694906">
            <a:off x="3001159" y="2853055"/>
            <a:ext cx="4140430" cy="6826482"/>
          </a:xfrm>
          <a:custGeom>
            <a:avLst/>
            <a:gdLst/>
            <a:ahLst/>
            <a:cxnLst/>
            <a:rect r="r" b="b" t="t" l="l"/>
            <a:pathLst>
              <a:path h="6826482" w="4140430">
                <a:moveTo>
                  <a:pt x="0" y="0"/>
                </a:moveTo>
                <a:lnTo>
                  <a:pt x="4140430" y="0"/>
                </a:lnTo>
                <a:lnTo>
                  <a:pt x="4140430" y="6826482"/>
                </a:lnTo>
                <a:lnTo>
                  <a:pt x="0" y="6826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4" t="0" r="-324487" b="-16666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694906">
            <a:off x="-4988787" y="-7768516"/>
            <a:ext cx="14943086" cy="6454871"/>
          </a:xfrm>
          <a:custGeom>
            <a:avLst/>
            <a:gdLst/>
            <a:ahLst/>
            <a:cxnLst/>
            <a:rect r="r" b="b" t="t" l="l"/>
            <a:pathLst>
              <a:path h="6454871" w="14943086">
                <a:moveTo>
                  <a:pt x="0" y="0"/>
                </a:moveTo>
                <a:lnTo>
                  <a:pt x="14943085" y="0"/>
                </a:lnTo>
                <a:lnTo>
                  <a:pt x="14943085" y="6454871"/>
                </a:lnTo>
                <a:lnTo>
                  <a:pt x="0" y="6454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3" t="0" r="0" b="-13977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4214" y="1767850"/>
            <a:ext cx="17999572" cy="98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1"/>
              </a:lnSpc>
            </a:pPr>
            <a:r>
              <a:rPr lang="en-US" sz="7048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GAMEPLAY MECHANICS</a:t>
            </a:r>
            <a:r>
              <a:rPr lang="en-US" sz="7048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​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2700000">
            <a:off x="3905718" y="4865750"/>
            <a:ext cx="1880766" cy="1880766"/>
          </a:xfrm>
          <a:custGeom>
            <a:avLst/>
            <a:gdLst/>
            <a:ahLst/>
            <a:cxnLst/>
            <a:rect r="r" b="b" t="t" l="l"/>
            <a:pathLst>
              <a:path h="1880766" w="1880766">
                <a:moveTo>
                  <a:pt x="0" y="0"/>
                </a:moveTo>
                <a:lnTo>
                  <a:pt x="1880766" y="0"/>
                </a:lnTo>
                <a:lnTo>
                  <a:pt x="1880766" y="1880766"/>
                </a:lnTo>
                <a:lnTo>
                  <a:pt x="0" y="1880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377115">
            <a:off x="2235411" y="5209529"/>
            <a:ext cx="2139532" cy="1583253"/>
          </a:xfrm>
          <a:custGeom>
            <a:avLst/>
            <a:gdLst/>
            <a:ahLst/>
            <a:cxnLst/>
            <a:rect r="r" b="b" t="t" l="l"/>
            <a:pathLst>
              <a:path h="1583253" w="2139532">
                <a:moveTo>
                  <a:pt x="0" y="0"/>
                </a:moveTo>
                <a:lnTo>
                  <a:pt x="2139532" y="0"/>
                </a:lnTo>
                <a:lnTo>
                  <a:pt x="2139532" y="1583254"/>
                </a:lnTo>
                <a:lnTo>
                  <a:pt x="0" y="1583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3514221">
            <a:off x="5274492" y="5079205"/>
            <a:ext cx="2139532" cy="1583253"/>
          </a:xfrm>
          <a:custGeom>
            <a:avLst/>
            <a:gdLst/>
            <a:ahLst/>
            <a:cxnLst/>
            <a:rect r="r" b="b" t="t" l="l"/>
            <a:pathLst>
              <a:path h="1583253" w="2139532">
                <a:moveTo>
                  <a:pt x="2139532" y="0"/>
                </a:moveTo>
                <a:lnTo>
                  <a:pt x="0" y="0"/>
                </a:lnTo>
                <a:lnTo>
                  <a:pt x="0" y="1583253"/>
                </a:lnTo>
                <a:lnTo>
                  <a:pt x="2139532" y="1583253"/>
                </a:lnTo>
                <a:lnTo>
                  <a:pt x="213953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5658" y="5698421"/>
            <a:ext cx="2140939" cy="651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18"/>
              </a:lnSpc>
              <a:spcBef>
                <a:spcPct val="0"/>
              </a:spcBef>
            </a:pPr>
            <a:r>
              <a:rPr lang="en-US" b="true" sz="3798" strike="noStrike" u="none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Press 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85653" y="5639823"/>
            <a:ext cx="2140939" cy="6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18"/>
              </a:lnSpc>
              <a:spcBef>
                <a:spcPct val="0"/>
              </a:spcBef>
            </a:pPr>
            <a:r>
              <a:rPr lang="en-US" b="true" sz="3798" strike="noStrike" u="none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Press D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2602764">
            <a:off x="12877270" y="4753557"/>
            <a:ext cx="2042128" cy="2042128"/>
          </a:xfrm>
          <a:custGeom>
            <a:avLst/>
            <a:gdLst/>
            <a:ahLst/>
            <a:cxnLst/>
            <a:rect r="r" b="b" t="t" l="l"/>
            <a:pathLst>
              <a:path h="2042128" w="2042128">
                <a:moveTo>
                  <a:pt x="0" y="0"/>
                </a:moveTo>
                <a:lnTo>
                  <a:pt x="2042128" y="0"/>
                </a:lnTo>
                <a:lnTo>
                  <a:pt x="2042128" y="2042128"/>
                </a:lnTo>
                <a:lnTo>
                  <a:pt x="0" y="20421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454909" y="7102551"/>
            <a:ext cx="2870178" cy="6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18"/>
              </a:lnSpc>
              <a:spcBef>
                <a:spcPct val="0"/>
              </a:spcBef>
            </a:pPr>
            <a:r>
              <a:rPr lang="en-US" b="true" sz="3798" strike="noStrike" u="none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Speed up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10800000">
            <a:off x="16351409" y="3179513"/>
            <a:ext cx="14943086" cy="6454871"/>
          </a:xfrm>
          <a:custGeom>
            <a:avLst/>
            <a:gdLst/>
            <a:ahLst/>
            <a:cxnLst/>
            <a:rect r="r" b="b" t="t" l="l"/>
            <a:pathLst>
              <a:path h="6454871" w="14943086">
                <a:moveTo>
                  <a:pt x="0" y="0"/>
                </a:moveTo>
                <a:lnTo>
                  <a:pt x="14943085" y="0"/>
                </a:lnTo>
                <a:lnTo>
                  <a:pt x="14943085" y="6454871"/>
                </a:lnTo>
                <a:lnTo>
                  <a:pt x="0" y="6454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3" t="0" r="0" b="-139771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89682">
            <a:off x="14460887" y="6977808"/>
            <a:ext cx="3520262" cy="5803988"/>
          </a:xfrm>
          <a:custGeom>
            <a:avLst/>
            <a:gdLst/>
            <a:ahLst/>
            <a:cxnLst/>
            <a:rect r="r" b="b" t="t" l="l"/>
            <a:pathLst>
              <a:path h="5803988" w="3520262">
                <a:moveTo>
                  <a:pt x="0" y="0"/>
                </a:moveTo>
                <a:lnTo>
                  <a:pt x="3520262" y="0"/>
                </a:lnTo>
                <a:lnTo>
                  <a:pt x="3520262" y="5803988"/>
                </a:lnTo>
                <a:lnTo>
                  <a:pt x="0" y="580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4" t="0" r="-324487" b="-1666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689682">
            <a:off x="15734089" y="-275246"/>
            <a:ext cx="3485179" cy="4983040"/>
          </a:xfrm>
          <a:custGeom>
            <a:avLst/>
            <a:gdLst/>
            <a:ahLst/>
            <a:cxnLst/>
            <a:rect r="r" b="b" t="t" l="l"/>
            <a:pathLst>
              <a:path h="4983040" w="3485179">
                <a:moveTo>
                  <a:pt x="0" y="0"/>
                </a:moveTo>
                <a:lnTo>
                  <a:pt x="3485179" y="0"/>
                </a:lnTo>
                <a:lnTo>
                  <a:pt x="3485179" y="4983040"/>
                </a:lnTo>
                <a:lnTo>
                  <a:pt x="0" y="4983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23" t="-16474" r="-327754" b="-1941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694906">
            <a:off x="814028" y="6356306"/>
            <a:ext cx="3520262" cy="5803988"/>
          </a:xfrm>
          <a:custGeom>
            <a:avLst/>
            <a:gdLst/>
            <a:ahLst/>
            <a:cxnLst/>
            <a:rect r="r" b="b" t="t" l="l"/>
            <a:pathLst>
              <a:path h="5803988" w="3520262">
                <a:moveTo>
                  <a:pt x="0" y="0"/>
                </a:moveTo>
                <a:lnTo>
                  <a:pt x="3520262" y="0"/>
                </a:lnTo>
                <a:lnTo>
                  <a:pt x="3520262" y="5803988"/>
                </a:lnTo>
                <a:lnTo>
                  <a:pt x="0" y="580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4" t="0" r="-324487" b="-16666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694906">
            <a:off x="-4988787" y="-7768516"/>
            <a:ext cx="14943086" cy="6454871"/>
          </a:xfrm>
          <a:custGeom>
            <a:avLst/>
            <a:gdLst/>
            <a:ahLst/>
            <a:cxnLst/>
            <a:rect r="r" b="b" t="t" l="l"/>
            <a:pathLst>
              <a:path h="6454871" w="14943086">
                <a:moveTo>
                  <a:pt x="0" y="0"/>
                </a:moveTo>
                <a:lnTo>
                  <a:pt x="14943085" y="0"/>
                </a:lnTo>
                <a:lnTo>
                  <a:pt x="14943085" y="6454871"/>
                </a:lnTo>
                <a:lnTo>
                  <a:pt x="0" y="6454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3" t="0" r="0" b="-13977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4214" y="972885"/>
            <a:ext cx="17999572" cy="98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1"/>
              </a:lnSpc>
            </a:pPr>
            <a:r>
              <a:rPr lang="en-US" sz="7048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GAMEPLAY MECHANICS</a:t>
            </a:r>
            <a:r>
              <a:rPr lang="en-US" sz="7048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​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6977" y="2867431"/>
            <a:ext cx="11139794" cy="6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18"/>
              </a:lnSpc>
              <a:spcBef>
                <a:spcPct val="0"/>
              </a:spcBef>
            </a:pPr>
            <a:r>
              <a:rPr lang="en-US" b="true" sz="3798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Press J for shooting small bullets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6977" y="6039413"/>
            <a:ext cx="11964258" cy="6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18"/>
              </a:lnSpc>
              <a:spcBef>
                <a:spcPct val="0"/>
              </a:spcBef>
            </a:pPr>
            <a:r>
              <a:rPr lang="en-US" b="true" sz="3798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Press K for shooting big bullets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602764">
            <a:off x="2521530" y="3936258"/>
            <a:ext cx="2042128" cy="2042128"/>
          </a:xfrm>
          <a:custGeom>
            <a:avLst/>
            <a:gdLst/>
            <a:ahLst/>
            <a:cxnLst/>
            <a:rect r="r" b="b" t="t" l="l"/>
            <a:pathLst>
              <a:path h="2042128" w="2042128">
                <a:moveTo>
                  <a:pt x="0" y="0"/>
                </a:moveTo>
                <a:lnTo>
                  <a:pt x="2042128" y="0"/>
                </a:lnTo>
                <a:lnTo>
                  <a:pt x="2042128" y="2042127"/>
                </a:lnTo>
                <a:lnTo>
                  <a:pt x="0" y="2042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602764">
            <a:off x="2521530" y="7441615"/>
            <a:ext cx="2042128" cy="2042128"/>
          </a:xfrm>
          <a:custGeom>
            <a:avLst/>
            <a:gdLst/>
            <a:ahLst/>
            <a:cxnLst/>
            <a:rect r="r" b="b" t="t" l="l"/>
            <a:pathLst>
              <a:path h="2042128" w="2042128">
                <a:moveTo>
                  <a:pt x="0" y="0"/>
                </a:moveTo>
                <a:lnTo>
                  <a:pt x="2042128" y="0"/>
                </a:lnTo>
                <a:lnTo>
                  <a:pt x="2042128" y="2042127"/>
                </a:lnTo>
                <a:lnTo>
                  <a:pt x="0" y="2042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339522" y="8292729"/>
            <a:ext cx="7182889" cy="339898"/>
            <a:chOff x="0" y="0"/>
            <a:chExt cx="9577185" cy="4531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3198" cy="453198"/>
            </a:xfrm>
            <a:custGeom>
              <a:avLst/>
              <a:gdLst/>
              <a:ahLst/>
              <a:cxnLst/>
              <a:rect r="r" b="b" t="t" l="l"/>
              <a:pathLst>
                <a:path h="453198" w="453198">
                  <a:moveTo>
                    <a:pt x="0" y="0"/>
                  </a:moveTo>
                  <a:lnTo>
                    <a:pt x="453198" y="0"/>
                  </a:lnTo>
                  <a:lnTo>
                    <a:pt x="453198" y="453198"/>
                  </a:lnTo>
                  <a:lnTo>
                    <a:pt x="0" y="453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24798" y="0"/>
              <a:ext cx="453198" cy="453198"/>
            </a:xfrm>
            <a:custGeom>
              <a:avLst/>
              <a:gdLst/>
              <a:ahLst/>
              <a:cxnLst/>
              <a:rect r="r" b="b" t="t" l="l"/>
              <a:pathLst>
                <a:path h="453198" w="453198">
                  <a:moveTo>
                    <a:pt x="0" y="0"/>
                  </a:moveTo>
                  <a:lnTo>
                    <a:pt x="453197" y="0"/>
                  </a:lnTo>
                  <a:lnTo>
                    <a:pt x="453197" y="453198"/>
                  </a:lnTo>
                  <a:lnTo>
                    <a:pt x="0" y="453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649595" y="0"/>
              <a:ext cx="453198" cy="453198"/>
            </a:xfrm>
            <a:custGeom>
              <a:avLst/>
              <a:gdLst/>
              <a:ahLst/>
              <a:cxnLst/>
              <a:rect r="r" b="b" t="t" l="l"/>
              <a:pathLst>
                <a:path h="453198" w="453198">
                  <a:moveTo>
                    <a:pt x="0" y="0"/>
                  </a:moveTo>
                  <a:lnTo>
                    <a:pt x="453198" y="0"/>
                  </a:lnTo>
                  <a:lnTo>
                    <a:pt x="453198" y="453198"/>
                  </a:lnTo>
                  <a:lnTo>
                    <a:pt x="0" y="453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5474393" y="0"/>
              <a:ext cx="453198" cy="453198"/>
            </a:xfrm>
            <a:custGeom>
              <a:avLst/>
              <a:gdLst/>
              <a:ahLst/>
              <a:cxnLst/>
              <a:rect r="r" b="b" t="t" l="l"/>
              <a:pathLst>
                <a:path h="453198" w="453198">
                  <a:moveTo>
                    <a:pt x="0" y="0"/>
                  </a:moveTo>
                  <a:lnTo>
                    <a:pt x="453197" y="0"/>
                  </a:lnTo>
                  <a:lnTo>
                    <a:pt x="453197" y="453198"/>
                  </a:lnTo>
                  <a:lnTo>
                    <a:pt x="0" y="453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299190" y="0"/>
              <a:ext cx="453198" cy="453198"/>
            </a:xfrm>
            <a:custGeom>
              <a:avLst/>
              <a:gdLst/>
              <a:ahLst/>
              <a:cxnLst/>
              <a:rect r="r" b="b" t="t" l="l"/>
              <a:pathLst>
                <a:path h="453198" w="453198">
                  <a:moveTo>
                    <a:pt x="0" y="0"/>
                  </a:moveTo>
                  <a:lnTo>
                    <a:pt x="453198" y="0"/>
                  </a:lnTo>
                  <a:lnTo>
                    <a:pt x="453198" y="453198"/>
                  </a:lnTo>
                  <a:lnTo>
                    <a:pt x="0" y="453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9123988" y="0"/>
              <a:ext cx="453198" cy="453198"/>
            </a:xfrm>
            <a:custGeom>
              <a:avLst/>
              <a:gdLst/>
              <a:ahLst/>
              <a:cxnLst/>
              <a:rect r="r" b="b" t="t" l="l"/>
              <a:pathLst>
                <a:path h="453198" w="453198">
                  <a:moveTo>
                    <a:pt x="0" y="0"/>
                  </a:moveTo>
                  <a:lnTo>
                    <a:pt x="453197" y="0"/>
                  </a:lnTo>
                  <a:lnTo>
                    <a:pt x="453197" y="453198"/>
                  </a:lnTo>
                  <a:lnTo>
                    <a:pt x="0" y="453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5616289" y="4903007"/>
            <a:ext cx="5121610" cy="108628"/>
            <a:chOff x="0" y="0"/>
            <a:chExt cx="6828813" cy="1448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4838" cy="144838"/>
            </a:xfrm>
            <a:custGeom>
              <a:avLst/>
              <a:gdLst/>
              <a:ahLst/>
              <a:cxnLst/>
              <a:rect r="r" b="b" t="t" l="l"/>
              <a:pathLst>
                <a:path h="144838" w="144838">
                  <a:moveTo>
                    <a:pt x="0" y="0"/>
                  </a:moveTo>
                  <a:lnTo>
                    <a:pt x="144838" y="0"/>
                  </a:lnTo>
                  <a:lnTo>
                    <a:pt x="144838" y="144838"/>
                  </a:lnTo>
                  <a:lnTo>
                    <a:pt x="0" y="144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325964" y="0"/>
              <a:ext cx="144838" cy="144838"/>
            </a:xfrm>
            <a:custGeom>
              <a:avLst/>
              <a:gdLst/>
              <a:ahLst/>
              <a:cxnLst/>
              <a:rect r="r" b="b" t="t" l="l"/>
              <a:pathLst>
                <a:path h="144838" w="144838">
                  <a:moveTo>
                    <a:pt x="0" y="0"/>
                  </a:moveTo>
                  <a:lnTo>
                    <a:pt x="144838" y="0"/>
                  </a:lnTo>
                  <a:lnTo>
                    <a:pt x="144838" y="144838"/>
                  </a:lnTo>
                  <a:lnTo>
                    <a:pt x="0" y="144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664602" y="0"/>
              <a:ext cx="144838" cy="144838"/>
            </a:xfrm>
            <a:custGeom>
              <a:avLst/>
              <a:gdLst/>
              <a:ahLst/>
              <a:cxnLst/>
              <a:rect r="r" b="b" t="t" l="l"/>
              <a:pathLst>
                <a:path h="144838" w="144838">
                  <a:moveTo>
                    <a:pt x="0" y="0"/>
                  </a:moveTo>
                  <a:lnTo>
                    <a:pt x="144838" y="0"/>
                  </a:lnTo>
                  <a:lnTo>
                    <a:pt x="144838" y="144838"/>
                  </a:lnTo>
                  <a:lnTo>
                    <a:pt x="0" y="144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4004970" y="0"/>
              <a:ext cx="144838" cy="144838"/>
            </a:xfrm>
            <a:custGeom>
              <a:avLst/>
              <a:gdLst/>
              <a:ahLst/>
              <a:cxnLst/>
              <a:rect r="r" b="b" t="t" l="l"/>
              <a:pathLst>
                <a:path h="144838" w="144838">
                  <a:moveTo>
                    <a:pt x="0" y="0"/>
                  </a:moveTo>
                  <a:lnTo>
                    <a:pt x="144838" y="0"/>
                  </a:lnTo>
                  <a:lnTo>
                    <a:pt x="144838" y="144838"/>
                  </a:lnTo>
                  <a:lnTo>
                    <a:pt x="0" y="144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345337" y="0"/>
              <a:ext cx="144838" cy="144838"/>
            </a:xfrm>
            <a:custGeom>
              <a:avLst/>
              <a:gdLst/>
              <a:ahLst/>
              <a:cxnLst/>
              <a:rect r="r" b="b" t="t" l="l"/>
              <a:pathLst>
                <a:path h="144838" w="144838">
                  <a:moveTo>
                    <a:pt x="0" y="0"/>
                  </a:moveTo>
                  <a:lnTo>
                    <a:pt x="144838" y="0"/>
                  </a:lnTo>
                  <a:lnTo>
                    <a:pt x="144838" y="144838"/>
                  </a:lnTo>
                  <a:lnTo>
                    <a:pt x="0" y="144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6683975" y="0"/>
              <a:ext cx="144838" cy="144838"/>
            </a:xfrm>
            <a:custGeom>
              <a:avLst/>
              <a:gdLst/>
              <a:ahLst/>
              <a:cxnLst/>
              <a:rect r="r" b="b" t="t" l="l"/>
              <a:pathLst>
                <a:path h="144838" w="144838">
                  <a:moveTo>
                    <a:pt x="0" y="0"/>
                  </a:moveTo>
                  <a:lnTo>
                    <a:pt x="144838" y="0"/>
                  </a:lnTo>
                  <a:lnTo>
                    <a:pt x="144838" y="144838"/>
                  </a:lnTo>
                  <a:lnTo>
                    <a:pt x="0" y="144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89682">
            <a:off x="14460887" y="6977808"/>
            <a:ext cx="3520262" cy="5803988"/>
          </a:xfrm>
          <a:custGeom>
            <a:avLst/>
            <a:gdLst/>
            <a:ahLst/>
            <a:cxnLst/>
            <a:rect r="r" b="b" t="t" l="l"/>
            <a:pathLst>
              <a:path h="5803988" w="3520262">
                <a:moveTo>
                  <a:pt x="0" y="0"/>
                </a:moveTo>
                <a:lnTo>
                  <a:pt x="3520262" y="0"/>
                </a:lnTo>
                <a:lnTo>
                  <a:pt x="3520262" y="5803988"/>
                </a:lnTo>
                <a:lnTo>
                  <a:pt x="0" y="580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4" t="0" r="-324487" b="-1666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689682">
            <a:off x="15734089" y="-275246"/>
            <a:ext cx="3485179" cy="4983040"/>
          </a:xfrm>
          <a:custGeom>
            <a:avLst/>
            <a:gdLst/>
            <a:ahLst/>
            <a:cxnLst/>
            <a:rect r="r" b="b" t="t" l="l"/>
            <a:pathLst>
              <a:path h="4983040" w="3485179">
                <a:moveTo>
                  <a:pt x="0" y="0"/>
                </a:moveTo>
                <a:lnTo>
                  <a:pt x="3485179" y="0"/>
                </a:lnTo>
                <a:lnTo>
                  <a:pt x="3485179" y="4983040"/>
                </a:lnTo>
                <a:lnTo>
                  <a:pt x="0" y="4983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23" t="-16474" r="-327754" b="-1941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694906">
            <a:off x="814028" y="6356306"/>
            <a:ext cx="3520262" cy="5803988"/>
          </a:xfrm>
          <a:custGeom>
            <a:avLst/>
            <a:gdLst/>
            <a:ahLst/>
            <a:cxnLst/>
            <a:rect r="r" b="b" t="t" l="l"/>
            <a:pathLst>
              <a:path h="5803988" w="3520262">
                <a:moveTo>
                  <a:pt x="0" y="0"/>
                </a:moveTo>
                <a:lnTo>
                  <a:pt x="3520262" y="0"/>
                </a:lnTo>
                <a:lnTo>
                  <a:pt x="3520262" y="5803988"/>
                </a:lnTo>
                <a:lnTo>
                  <a:pt x="0" y="580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4" t="0" r="-324487" b="-16666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694906">
            <a:off x="-4988787" y="-7768516"/>
            <a:ext cx="14943086" cy="6454871"/>
          </a:xfrm>
          <a:custGeom>
            <a:avLst/>
            <a:gdLst/>
            <a:ahLst/>
            <a:cxnLst/>
            <a:rect r="r" b="b" t="t" l="l"/>
            <a:pathLst>
              <a:path h="6454871" w="14943086">
                <a:moveTo>
                  <a:pt x="0" y="0"/>
                </a:moveTo>
                <a:lnTo>
                  <a:pt x="14943085" y="0"/>
                </a:lnTo>
                <a:lnTo>
                  <a:pt x="14943085" y="6454871"/>
                </a:lnTo>
                <a:lnTo>
                  <a:pt x="0" y="6454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3" t="0" r="0" b="-13977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4214" y="1767850"/>
            <a:ext cx="17999572" cy="98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1"/>
              </a:lnSpc>
            </a:pPr>
            <a:r>
              <a:rPr lang="en-US" sz="7048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GAMEPLAY MECHANICS</a:t>
            </a:r>
            <a:r>
              <a:rPr lang="en-US" sz="7048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​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616289" y="5574579"/>
            <a:ext cx="6650378" cy="1604172"/>
            <a:chOff x="0" y="0"/>
            <a:chExt cx="8867170" cy="21388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38896" cy="2138896"/>
            </a:xfrm>
            <a:custGeom>
              <a:avLst/>
              <a:gdLst/>
              <a:ahLst/>
              <a:cxnLst/>
              <a:rect r="r" b="b" t="t" l="l"/>
              <a:pathLst>
                <a:path h="2138896" w="2138896">
                  <a:moveTo>
                    <a:pt x="0" y="0"/>
                  </a:moveTo>
                  <a:lnTo>
                    <a:pt x="2138896" y="0"/>
                  </a:lnTo>
                  <a:lnTo>
                    <a:pt x="2138896" y="2138896"/>
                  </a:lnTo>
                  <a:lnTo>
                    <a:pt x="0" y="2138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2871917" y="-142875"/>
              <a:ext cx="1009066" cy="1679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597"/>
                </a:lnSpc>
              </a:pPr>
              <a:r>
                <a:rPr lang="en-US" sz="756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=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548506" y="-123825"/>
              <a:ext cx="4318664" cy="14614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280"/>
                </a:lnSpc>
              </a:pPr>
              <a:r>
                <a:rPr lang="en-US" sz="6628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 Point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59887" y="3213954"/>
            <a:ext cx="49130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Scoring system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89682">
            <a:off x="14460887" y="6977808"/>
            <a:ext cx="3520262" cy="5803988"/>
          </a:xfrm>
          <a:custGeom>
            <a:avLst/>
            <a:gdLst/>
            <a:ahLst/>
            <a:cxnLst/>
            <a:rect r="r" b="b" t="t" l="l"/>
            <a:pathLst>
              <a:path h="5803988" w="3520262">
                <a:moveTo>
                  <a:pt x="0" y="0"/>
                </a:moveTo>
                <a:lnTo>
                  <a:pt x="3520262" y="0"/>
                </a:lnTo>
                <a:lnTo>
                  <a:pt x="3520262" y="5803988"/>
                </a:lnTo>
                <a:lnTo>
                  <a:pt x="0" y="580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4" t="0" r="-324487" b="-1666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689682">
            <a:off x="15734089" y="-275246"/>
            <a:ext cx="3485179" cy="4983040"/>
          </a:xfrm>
          <a:custGeom>
            <a:avLst/>
            <a:gdLst/>
            <a:ahLst/>
            <a:cxnLst/>
            <a:rect r="r" b="b" t="t" l="l"/>
            <a:pathLst>
              <a:path h="4983040" w="3485179">
                <a:moveTo>
                  <a:pt x="0" y="0"/>
                </a:moveTo>
                <a:lnTo>
                  <a:pt x="3485179" y="0"/>
                </a:lnTo>
                <a:lnTo>
                  <a:pt x="3485179" y="4983040"/>
                </a:lnTo>
                <a:lnTo>
                  <a:pt x="0" y="4983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23" t="-16474" r="-327754" b="-1941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694906">
            <a:off x="-4897384" y="-7616527"/>
            <a:ext cx="14943086" cy="6454871"/>
          </a:xfrm>
          <a:custGeom>
            <a:avLst/>
            <a:gdLst/>
            <a:ahLst/>
            <a:cxnLst/>
            <a:rect r="r" b="b" t="t" l="l"/>
            <a:pathLst>
              <a:path h="6454871" w="14943086">
                <a:moveTo>
                  <a:pt x="0" y="0"/>
                </a:moveTo>
                <a:lnTo>
                  <a:pt x="14943086" y="0"/>
                </a:lnTo>
                <a:lnTo>
                  <a:pt x="14943086" y="6454871"/>
                </a:lnTo>
                <a:lnTo>
                  <a:pt x="0" y="6454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3" t="0" r="0" b="-13977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694906">
            <a:off x="814028" y="6356306"/>
            <a:ext cx="3520262" cy="5803988"/>
          </a:xfrm>
          <a:custGeom>
            <a:avLst/>
            <a:gdLst/>
            <a:ahLst/>
            <a:cxnLst/>
            <a:rect r="r" b="b" t="t" l="l"/>
            <a:pathLst>
              <a:path h="5803988" w="3520262">
                <a:moveTo>
                  <a:pt x="0" y="0"/>
                </a:moveTo>
                <a:lnTo>
                  <a:pt x="3520262" y="0"/>
                </a:lnTo>
                <a:lnTo>
                  <a:pt x="3520262" y="5803988"/>
                </a:lnTo>
                <a:lnTo>
                  <a:pt x="0" y="580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4" t="0" r="-324487" b="-16666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098522">
            <a:off x="-2433859" y="-2102830"/>
            <a:ext cx="7322035" cy="5400001"/>
          </a:xfrm>
          <a:custGeom>
            <a:avLst/>
            <a:gdLst/>
            <a:ahLst/>
            <a:cxnLst/>
            <a:rect r="r" b="b" t="t" l="l"/>
            <a:pathLst>
              <a:path h="5400001" w="7322035">
                <a:moveTo>
                  <a:pt x="0" y="0"/>
                </a:moveTo>
                <a:lnTo>
                  <a:pt x="7322036" y="0"/>
                </a:lnTo>
                <a:lnTo>
                  <a:pt x="7322036" y="5400001"/>
                </a:lnTo>
                <a:lnTo>
                  <a:pt x="0" y="5400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7814">
            <a:off x="-5579848" y="2947217"/>
            <a:ext cx="5839097" cy="7152568"/>
          </a:xfrm>
          <a:custGeom>
            <a:avLst/>
            <a:gdLst/>
            <a:ahLst/>
            <a:cxnLst/>
            <a:rect r="r" b="b" t="t" l="l"/>
            <a:pathLst>
              <a:path h="7152568" w="5839097">
                <a:moveTo>
                  <a:pt x="0" y="0"/>
                </a:moveTo>
                <a:lnTo>
                  <a:pt x="5839096" y="0"/>
                </a:lnTo>
                <a:lnTo>
                  <a:pt x="5839096" y="7152568"/>
                </a:lnTo>
                <a:lnTo>
                  <a:pt x="0" y="7152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56962" y="7695555"/>
            <a:ext cx="1722464" cy="1562745"/>
          </a:xfrm>
          <a:custGeom>
            <a:avLst/>
            <a:gdLst/>
            <a:ahLst/>
            <a:cxnLst/>
            <a:rect r="r" b="b" t="t" l="l"/>
            <a:pathLst>
              <a:path h="1562745" w="1722464">
                <a:moveTo>
                  <a:pt x="0" y="0"/>
                </a:moveTo>
                <a:lnTo>
                  <a:pt x="1722464" y="0"/>
                </a:lnTo>
                <a:lnTo>
                  <a:pt x="1722464" y="1562745"/>
                </a:lnTo>
                <a:lnTo>
                  <a:pt x="0" y="1562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302729">
            <a:off x="14603288" y="4789459"/>
            <a:ext cx="1378428" cy="1250610"/>
          </a:xfrm>
          <a:custGeom>
            <a:avLst/>
            <a:gdLst/>
            <a:ahLst/>
            <a:cxnLst/>
            <a:rect r="r" b="b" t="t" l="l"/>
            <a:pathLst>
              <a:path h="1250610" w="1378428">
                <a:moveTo>
                  <a:pt x="0" y="0"/>
                </a:moveTo>
                <a:lnTo>
                  <a:pt x="1378428" y="0"/>
                </a:lnTo>
                <a:lnTo>
                  <a:pt x="1378428" y="1250610"/>
                </a:lnTo>
                <a:lnTo>
                  <a:pt x="0" y="12506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2886" y="1066841"/>
            <a:ext cx="6565011" cy="98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1"/>
              </a:lnSpc>
            </a:pPr>
            <a:r>
              <a:rPr lang="en-US" sz="7048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CONCLUSION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6210760">
            <a:off x="17512711" y="-1334546"/>
            <a:ext cx="3560140" cy="5007870"/>
          </a:xfrm>
          <a:custGeom>
            <a:avLst/>
            <a:gdLst/>
            <a:ahLst/>
            <a:cxnLst/>
            <a:rect r="r" b="b" t="t" l="l"/>
            <a:pathLst>
              <a:path h="5007870" w="3560140">
                <a:moveTo>
                  <a:pt x="0" y="0"/>
                </a:moveTo>
                <a:lnTo>
                  <a:pt x="3560141" y="0"/>
                </a:lnTo>
                <a:lnTo>
                  <a:pt x="3560141" y="5007870"/>
                </a:lnTo>
                <a:lnTo>
                  <a:pt x="0" y="50078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984913">
            <a:off x="11567535" y="3870609"/>
            <a:ext cx="3315958" cy="618410"/>
          </a:xfrm>
          <a:custGeom>
            <a:avLst/>
            <a:gdLst/>
            <a:ahLst/>
            <a:cxnLst/>
            <a:rect r="r" b="b" t="t" l="l"/>
            <a:pathLst>
              <a:path h="618410" w="3315958">
                <a:moveTo>
                  <a:pt x="0" y="0"/>
                </a:moveTo>
                <a:lnTo>
                  <a:pt x="3315958" y="0"/>
                </a:lnTo>
                <a:lnTo>
                  <a:pt x="3315958" y="618411"/>
                </a:lnTo>
                <a:lnTo>
                  <a:pt x="0" y="6184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27159" y="4113139"/>
            <a:ext cx="11593372" cy="319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1F1F1"/>
                </a:solidFill>
                <a:latin typeface="Intro Pro"/>
                <a:ea typeface="Intro Pro"/>
                <a:cs typeface="Intro Pro"/>
                <a:sym typeface="Intro Pro"/>
              </a:rPr>
              <a:t>“Plane and Rocket” is a simple action game that tests players’ reflexes and strategic thinking.</a:t>
            </a:r>
          </a:p>
          <a:p>
            <a:pPr algn="l">
              <a:lnSpc>
                <a:spcPts val="4200"/>
              </a:lnSpc>
            </a:pP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1F1F1"/>
                </a:solidFill>
                <a:latin typeface="Intro Pro"/>
                <a:ea typeface="Intro Pro"/>
                <a:cs typeface="Intro Pro"/>
                <a:sym typeface="Intro Pro"/>
              </a:rPr>
              <a:t>Future improvements: Add levels, power-ups, and different enemy types.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-67869">
            <a:off x="14853005" y="6365966"/>
            <a:ext cx="3394710" cy="4114800"/>
          </a:xfrm>
          <a:custGeom>
            <a:avLst/>
            <a:gdLst/>
            <a:ahLst/>
            <a:cxnLst/>
            <a:rect r="r" b="b" t="t" l="l"/>
            <a:pathLst>
              <a:path h="4114800" w="3394710">
                <a:moveTo>
                  <a:pt x="0" y="0"/>
                </a:moveTo>
                <a:lnTo>
                  <a:pt x="3394710" y="0"/>
                </a:lnTo>
                <a:lnTo>
                  <a:pt x="33947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884994" y="6976970"/>
            <a:ext cx="2672049" cy="1527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61"/>
              </a:lnSpc>
            </a:pPr>
            <a:r>
              <a:rPr lang="en-US" sz="897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゜゜</a:t>
            </a:r>
          </a:p>
        </p:txBody>
      </p:sp>
      <p:sp>
        <p:nvSpPr>
          <p:cNvPr name="TextBox 16" id="16"/>
          <p:cNvSpPr txBox="true"/>
          <p:nvPr/>
        </p:nvSpPr>
        <p:spPr>
          <a:xfrm rot="10739845">
            <a:off x="14516216" y="7621602"/>
            <a:ext cx="2917651" cy="89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91"/>
              </a:lnSpc>
            </a:pPr>
            <a:r>
              <a:rPr lang="en-US" sz="52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10456" y="1441454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9564">
            <a:off x="8024035" y="9292193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844515">
            <a:off x="8358457" y="661605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4555484">
            <a:off x="12578535" y="8945818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2789136" y="1671445"/>
            <a:ext cx="692510" cy="618450"/>
          </a:xfrm>
          <a:custGeom>
            <a:avLst/>
            <a:gdLst/>
            <a:ahLst/>
            <a:cxnLst/>
            <a:rect r="r" b="b" t="t" l="l"/>
            <a:pathLst>
              <a:path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811331">
            <a:off x="15836549" y="304700"/>
            <a:ext cx="1503718" cy="2697253"/>
          </a:xfrm>
          <a:custGeom>
            <a:avLst/>
            <a:gdLst/>
            <a:ahLst/>
            <a:cxnLst/>
            <a:rect r="r" b="b" t="t" l="l"/>
            <a:pathLst>
              <a:path h="2697253" w="1503718">
                <a:moveTo>
                  <a:pt x="0" y="0"/>
                </a:moveTo>
                <a:lnTo>
                  <a:pt x="1503718" y="0"/>
                </a:lnTo>
                <a:lnTo>
                  <a:pt x="1503718" y="2697253"/>
                </a:lnTo>
                <a:lnTo>
                  <a:pt x="0" y="26972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8752">
            <a:off x="569191" y="582135"/>
            <a:ext cx="1471665" cy="1674726"/>
          </a:xfrm>
          <a:custGeom>
            <a:avLst/>
            <a:gdLst/>
            <a:ahLst/>
            <a:cxnLst/>
            <a:rect r="r" b="b" t="t" l="l"/>
            <a:pathLst>
              <a:path h="1674726" w="1471665">
                <a:moveTo>
                  <a:pt x="0" y="0"/>
                </a:moveTo>
                <a:lnTo>
                  <a:pt x="1471665" y="0"/>
                </a:lnTo>
                <a:lnTo>
                  <a:pt x="1471665" y="1674726"/>
                </a:lnTo>
                <a:lnTo>
                  <a:pt x="0" y="1674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5988675">
            <a:off x="17350443" y="4052265"/>
            <a:ext cx="722220" cy="793036"/>
          </a:xfrm>
          <a:custGeom>
            <a:avLst/>
            <a:gdLst/>
            <a:ahLst/>
            <a:cxnLst/>
            <a:rect r="r" b="b" t="t" l="l"/>
            <a:pathLst>
              <a:path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2"/>
            <a:stretch>
              <a:fillRect l="-201985" t="-192267" r="-64785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844515">
            <a:off x="4445602" y="6788945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844515">
            <a:off x="13815123" y="4598234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05023" y="7602733"/>
            <a:ext cx="4861553" cy="449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7"/>
              </a:lnSpc>
              <a:spcBef>
                <a:spcPct val="0"/>
              </a:spcBef>
            </a:pPr>
            <a:r>
              <a:rPr lang="en-US" sz="3299">
                <a:solidFill>
                  <a:srgbClr val="F1F9FD"/>
                </a:solidFill>
                <a:latin typeface="Intro Rust"/>
                <a:ea typeface="Intro Rust"/>
                <a:cs typeface="Intro Rust"/>
                <a:sym typeface="Intro Rust"/>
              </a:rPr>
              <a:t>NGUYEN HUY HOANG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711145" y="3516010"/>
            <a:ext cx="3264679" cy="3264666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955" r="0" b="-955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470888" y="4146024"/>
            <a:ext cx="1745192" cy="1991402"/>
          </a:xfrm>
          <a:custGeom>
            <a:avLst/>
            <a:gdLst/>
            <a:ahLst/>
            <a:cxnLst/>
            <a:rect r="r" b="b" t="t" l="l"/>
            <a:pathLst>
              <a:path h="1991402" w="1745192">
                <a:moveTo>
                  <a:pt x="0" y="0"/>
                </a:moveTo>
                <a:lnTo>
                  <a:pt x="1745193" y="0"/>
                </a:lnTo>
                <a:lnTo>
                  <a:pt x="1745193" y="1991402"/>
                </a:lnTo>
                <a:lnTo>
                  <a:pt x="0" y="19914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2246357" y="7602733"/>
            <a:ext cx="4877180" cy="449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7"/>
              </a:lnSpc>
              <a:spcBef>
                <a:spcPct val="0"/>
              </a:spcBef>
            </a:pPr>
            <a:r>
              <a:rPr lang="en-US" sz="3299" strike="noStrike" u="none">
                <a:solidFill>
                  <a:srgbClr val="F1F9FD"/>
                </a:solidFill>
                <a:latin typeface="Intro Rust"/>
                <a:ea typeface="Intro Rust"/>
                <a:cs typeface="Intro Rust"/>
                <a:sym typeface="Intro Rust"/>
              </a:rPr>
              <a:t>NGUYEN KHOI NGUYEN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980952" y="3509392"/>
            <a:ext cx="3264679" cy="3264666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-955" r="0" b="-955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3717946" y="4017553"/>
            <a:ext cx="1785309" cy="2167593"/>
          </a:xfrm>
          <a:custGeom>
            <a:avLst/>
            <a:gdLst/>
            <a:ahLst/>
            <a:cxnLst/>
            <a:rect r="r" b="b" t="t" l="l"/>
            <a:pathLst>
              <a:path h="2167593" w="1785309">
                <a:moveTo>
                  <a:pt x="0" y="0"/>
                </a:moveTo>
                <a:lnTo>
                  <a:pt x="1785309" y="0"/>
                </a:lnTo>
                <a:lnTo>
                  <a:pt x="1785309" y="2167593"/>
                </a:lnTo>
                <a:lnTo>
                  <a:pt x="0" y="21675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0" id="20"/>
          <p:cNvGrpSpPr/>
          <p:nvPr/>
        </p:nvGrpSpPr>
        <p:grpSpPr>
          <a:xfrm rot="0">
            <a:off x="7491416" y="3516010"/>
            <a:ext cx="3264679" cy="3264666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0" t="-955" r="0" b="-955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198532" y="7602733"/>
            <a:ext cx="3850447" cy="449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7"/>
              </a:lnSpc>
              <a:spcBef>
                <a:spcPct val="0"/>
              </a:spcBef>
            </a:pPr>
            <a:r>
              <a:rPr lang="en-US" sz="3299" strike="noStrike" u="none">
                <a:solidFill>
                  <a:srgbClr val="F1F9FD"/>
                </a:solidFill>
                <a:latin typeface="Intro Rust"/>
                <a:ea typeface="Intro Rust"/>
                <a:cs typeface="Intro Rust"/>
                <a:sym typeface="Intro Rust"/>
              </a:rPr>
              <a:t>NGUYEN DU NHAN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8163102" y="4146024"/>
            <a:ext cx="1693650" cy="2102726"/>
          </a:xfrm>
          <a:custGeom>
            <a:avLst/>
            <a:gdLst/>
            <a:ahLst/>
            <a:cxnLst/>
            <a:rect r="r" b="b" t="t" l="l"/>
            <a:pathLst>
              <a:path h="2102726" w="1693650">
                <a:moveTo>
                  <a:pt x="0" y="0"/>
                </a:moveTo>
                <a:lnTo>
                  <a:pt x="1693650" y="0"/>
                </a:lnTo>
                <a:lnTo>
                  <a:pt x="1693650" y="2102726"/>
                </a:lnTo>
                <a:lnTo>
                  <a:pt x="0" y="21027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702911" y="1054484"/>
            <a:ext cx="6841689" cy="96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4"/>
              </a:lnSpc>
              <a:spcBef>
                <a:spcPct val="0"/>
              </a:spcBef>
            </a:pPr>
            <a:r>
              <a:rPr lang="en-US" sz="6928">
                <a:solidFill>
                  <a:srgbClr val="F1F9FD"/>
                </a:solidFill>
                <a:latin typeface="Intro Rust"/>
                <a:ea typeface="Intro Rust"/>
                <a:cs typeface="Intro Rust"/>
                <a:sym typeface="Intro Rust"/>
              </a:rPr>
              <a:t>TEAM MEMBERS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378484" y="6934079"/>
            <a:ext cx="1490543" cy="62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F1F1F1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L</a:t>
            </a:r>
            <a:r>
              <a:rPr lang="en-US" b="true" sz="3600" strike="noStrike" u="none">
                <a:solidFill>
                  <a:srgbClr val="F1F1F1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eader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50869" y="8130050"/>
            <a:ext cx="4861553" cy="54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trike="noStrike" u="none">
                <a:solidFill>
                  <a:srgbClr val="F1F1F1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ITCSIU21061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692979" y="8130050"/>
            <a:ext cx="4861553" cy="54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trike="noStrike" u="none">
                <a:solidFill>
                  <a:srgbClr val="F1F1F1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ITCSIU22140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397747" y="8130050"/>
            <a:ext cx="4861553" cy="110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trike="noStrike" u="none">
                <a:solidFill>
                  <a:srgbClr val="F1F1F1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ITITSB23006</a:t>
            </a:r>
          </a:p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306993">
            <a:off x="664404" y="1522606"/>
            <a:ext cx="14943086" cy="6454871"/>
          </a:xfrm>
          <a:custGeom>
            <a:avLst/>
            <a:gdLst/>
            <a:ahLst/>
            <a:cxnLst/>
            <a:rect r="r" b="b" t="t" l="l"/>
            <a:pathLst>
              <a:path h="6454871" w="14943086">
                <a:moveTo>
                  <a:pt x="0" y="0"/>
                </a:moveTo>
                <a:lnTo>
                  <a:pt x="14943086" y="0"/>
                </a:lnTo>
                <a:lnTo>
                  <a:pt x="14943086" y="6454872"/>
                </a:lnTo>
                <a:lnTo>
                  <a:pt x="0" y="6454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3" t="0" r="0" b="-13977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395293">
            <a:off x="16342972" y="-6128557"/>
            <a:ext cx="9392865" cy="10005715"/>
          </a:xfrm>
          <a:custGeom>
            <a:avLst/>
            <a:gdLst/>
            <a:ahLst/>
            <a:cxnLst/>
            <a:rect r="r" b="b" t="t" l="l"/>
            <a:pathLst>
              <a:path h="10005715" w="9392865">
                <a:moveTo>
                  <a:pt x="0" y="0"/>
                </a:moveTo>
                <a:lnTo>
                  <a:pt x="9392865" y="0"/>
                </a:lnTo>
                <a:lnTo>
                  <a:pt x="9392865" y="10005715"/>
                </a:lnTo>
                <a:lnTo>
                  <a:pt x="0" y="10005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06726">
            <a:off x="16142595" y="8001013"/>
            <a:ext cx="6193295" cy="6273135"/>
          </a:xfrm>
          <a:custGeom>
            <a:avLst/>
            <a:gdLst/>
            <a:ahLst/>
            <a:cxnLst/>
            <a:rect r="r" b="b" t="t" l="l"/>
            <a:pathLst>
              <a:path h="6273135" w="6193295">
                <a:moveTo>
                  <a:pt x="0" y="0"/>
                </a:moveTo>
                <a:lnTo>
                  <a:pt x="6193294" y="0"/>
                </a:lnTo>
                <a:lnTo>
                  <a:pt x="6193294" y="6273135"/>
                </a:lnTo>
                <a:lnTo>
                  <a:pt x="0" y="6273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28643" y="-2824770"/>
            <a:ext cx="4084874" cy="4114800"/>
          </a:xfrm>
          <a:custGeom>
            <a:avLst/>
            <a:gdLst/>
            <a:ahLst/>
            <a:cxnLst/>
            <a:rect r="r" b="b" t="t" l="l"/>
            <a:pathLst>
              <a:path h="4114800" w="4084874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694906">
            <a:off x="-3387929" y="4986625"/>
            <a:ext cx="4828895" cy="6002084"/>
          </a:xfrm>
          <a:custGeom>
            <a:avLst/>
            <a:gdLst/>
            <a:ahLst/>
            <a:cxnLst/>
            <a:rect r="r" b="b" t="t" l="l"/>
            <a:pathLst>
              <a:path h="6002084" w="4828895">
                <a:moveTo>
                  <a:pt x="0" y="0"/>
                </a:moveTo>
                <a:lnTo>
                  <a:pt x="4828895" y="0"/>
                </a:lnTo>
                <a:lnTo>
                  <a:pt x="4828895" y="6002084"/>
                </a:lnTo>
                <a:lnTo>
                  <a:pt x="0" y="600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242" t="-7543" r="-162252" b="-15031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244177">
            <a:off x="11531616" y="-45125"/>
            <a:ext cx="2763101" cy="1568060"/>
          </a:xfrm>
          <a:custGeom>
            <a:avLst/>
            <a:gdLst/>
            <a:ahLst/>
            <a:cxnLst/>
            <a:rect r="r" b="b" t="t" l="l"/>
            <a:pathLst>
              <a:path h="1568060" w="2763101">
                <a:moveTo>
                  <a:pt x="0" y="0"/>
                </a:moveTo>
                <a:lnTo>
                  <a:pt x="2763100" y="0"/>
                </a:lnTo>
                <a:lnTo>
                  <a:pt x="2763100" y="1568060"/>
                </a:lnTo>
                <a:lnTo>
                  <a:pt x="0" y="15680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784091" y="1552260"/>
            <a:ext cx="7026711" cy="5137839"/>
            <a:chOff x="0" y="0"/>
            <a:chExt cx="9368948" cy="685045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695960"/>
              <a:ext cx="7320606" cy="772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60"/>
                </a:lnSpc>
              </a:pPr>
              <a:r>
                <a:rPr lang="en-US" sz="3400" b="true">
                  <a:solidFill>
                    <a:srgbClr val="F1F1F1"/>
                  </a:solidFill>
                  <a:latin typeface="Intro Pro Bold"/>
                  <a:ea typeface="Intro Pro Bold"/>
                  <a:cs typeface="Intro Pro Bold"/>
                  <a:sym typeface="Intro Pro Bold"/>
                </a:rPr>
                <a:t>Got any questions?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-67869">
              <a:off x="4454922" y="1319909"/>
              <a:ext cx="4526280" cy="5486400"/>
            </a:xfrm>
            <a:custGeom>
              <a:avLst/>
              <a:gdLst/>
              <a:ahLst/>
              <a:cxnLst/>
              <a:rect r="r" b="b" t="t" l="l"/>
              <a:pathLst>
                <a:path h="5486400" w="4526280">
                  <a:moveTo>
                    <a:pt x="0" y="0"/>
                  </a:moveTo>
                  <a:lnTo>
                    <a:pt x="4526280" y="0"/>
                  </a:lnTo>
                  <a:lnTo>
                    <a:pt x="452628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5336867" y="1614171"/>
              <a:ext cx="1811607" cy="172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909"/>
                </a:lnSpc>
              </a:pPr>
              <a:r>
                <a:rPr lang="en-US" sz="7792">
                  <a:solidFill>
                    <a:srgbClr val="F1F1F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👀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5500296" y="2899569"/>
              <a:ext cx="1484750" cy="1410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41"/>
                </a:lnSpc>
              </a:pPr>
              <a:r>
                <a:rPr lang="en-US" sz="6386">
                  <a:solidFill>
                    <a:srgbClr val="F1F1F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👄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778029">
              <a:off x="7396403" y="-27133"/>
              <a:ext cx="1769500" cy="2410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364"/>
                </a:lnSpc>
              </a:pPr>
              <a:r>
                <a:rPr lang="en-US" sz="10974">
                  <a:solidFill>
                    <a:srgbClr val="F1F1F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❓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4817635" y="4812493"/>
              <a:ext cx="2850071" cy="134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81"/>
                </a:lnSpc>
              </a:pPr>
              <a:r>
                <a:rPr lang="en-US" sz="6129">
                  <a:solidFill>
                    <a:srgbClr val="F1F1F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👉👈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-2619992" y="1114425"/>
            <a:ext cx="7902821" cy="96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44"/>
              </a:lnSpc>
            </a:pPr>
            <a:r>
              <a:rPr lang="en-US" sz="6928">
                <a:solidFill>
                  <a:srgbClr val="F1F1F1"/>
                </a:solidFill>
                <a:latin typeface="Intro Rust"/>
                <a:ea typeface="Intro Rust"/>
                <a:cs typeface="Intro Rust"/>
                <a:sym typeface="Intro Rust"/>
              </a:rPr>
              <a:t>QUESTION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23877" y="6613754"/>
            <a:ext cx="5242207" cy="3673246"/>
            <a:chOff x="0" y="0"/>
            <a:chExt cx="6989609" cy="489766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1005208"/>
              <a:ext cx="4774488" cy="3892454"/>
            </a:xfrm>
            <a:custGeom>
              <a:avLst/>
              <a:gdLst/>
              <a:ahLst/>
              <a:cxnLst/>
              <a:rect r="r" b="b" t="t" l="l"/>
              <a:pathLst>
                <a:path h="3892454" w="4774488">
                  <a:moveTo>
                    <a:pt x="0" y="0"/>
                  </a:moveTo>
                  <a:lnTo>
                    <a:pt x="4774488" y="0"/>
                  </a:lnTo>
                  <a:lnTo>
                    <a:pt x="4774488" y="3892454"/>
                  </a:lnTo>
                  <a:lnTo>
                    <a:pt x="0" y="3892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073098" y="-66675"/>
              <a:ext cx="5916511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1F1F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 have an question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283968">
            <a:off x="12535895" y="5462772"/>
            <a:ext cx="7126104" cy="7591056"/>
          </a:xfrm>
          <a:custGeom>
            <a:avLst/>
            <a:gdLst/>
            <a:ahLst/>
            <a:cxnLst/>
            <a:rect r="r" b="b" t="t" l="l"/>
            <a:pathLst>
              <a:path h="7591056" w="7126104">
                <a:moveTo>
                  <a:pt x="0" y="0"/>
                </a:moveTo>
                <a:lnTo>
                  <a:pt x="7126104" y="0"/>
                </a:lnTo>
                <a:lnTo>
                  <a:pt x="7126104" y="7591056"/>
                </a:lnTo>
                <a:lnTo>
                  <a:pt x="0" y="7591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4084274" y="2765049"/>
            <a:ext cx="12138851" cy="5243544"/>
          </a:xfrm>
          <a:custGeom>
            <a:avLst/>
            <a:gdLst/>
            <a:ahLst/>
            <a:cxnLst/>
            <a:rect r="r" b="b" t="t" l="l"/>
            <a:pathLst>
              <a:path h="5243544" w="12138851">
                <a:moveTo>
                  <a:pt x="0" y="0"/>
                </a:moveTo>
                <a:lnTo>
                  <a:pt x="12138852" y="0"/>
                </a:lnTo>
                <a:lnTo>
                  <a:pt x="12138852" y="5243544"/>
                </a:lnTo>
                <a:lnTo>
                  <a:pt x="0" y="5243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83" t="0" r="0" b="-13977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0304646" y="2521728"/>
            <a:ext cx="12138851" cy="5243544"/>
          </a:xfrm>
          <a:custGeom>
            <a:avLst/>
            <a:gdLst/>
            <a:ahLst/>
            <a:cxnLst/>
            <a:rect r="r" b="b" t="t" l="l"/>
            <a:pathLst>
              <a:path h="5243544" w="12138851">
                <a:moveTo>
                  <a:pt x="0" y="0"/>
                </a:moveTo>
                <a:lnTo>
                  <a:pt x="12138851" y="0"/>
                </a:lnTo>
                <a:lnTo>
                  <a:pt x="12138851" y="5243544"/>
                </a:lnTo>
                <a:lnTo>
                  <a:pt x="0" y="5243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83" t="0" r="0" b="-13977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92612" y="745988"/>
            <a:ext cx="2212670" cy="2241194"/>
          </a:xfrm>
          <a:custGeom>
            <a:avLst/>
            <a:gdLst/>
            <a:ahLst/>
            <a:cxnLst/>
            <a:rect r="r" b="b" t="t" l="l"/>
            <a:pathLst>
              <a:path h="2241194" w="2212670">
                <a:moveTo>
                  <a:pt x="0" y="0"/>
                </a:moveTo>
                <a:lnTo>
                  <a:pt x="2212670" y="0"/>
                </a:lnTo>
                <a:lnTo>
                  <a:pt x="2212670" y="2241194"/>
                </a:lnTo>
                <a:lnTo>
                  <a:pt x="0" y="2241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649664" y="-1855069"/>
            <a:ext cx="4374437" cy="4406484"/>
          </a:xfrm>
          <a:custGeom>
            <a:avLst/>
            <a:gdLst/>
            <a:ahLst/>
            <a:cxnLst/>
            <a:rect r="r" b="b" t="t" l="l"/>
            <a:pathLst>
              <a:path h="4406484" w="4374437">
                <a:moveTo>
                  <a:pt x="0" y="0"/>
                </a:moveTo>
                <a:lnTo>
                  <a:pt x="4374437" y="0"/>
                </a:lnTo>
                <a:lnTo>
                  <a:pt x="4374437" y="4406484"/>
                </a:lnTo>
                <a:lnTo>
                  <a:pt x="0" y="44064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18157" y="1160016"/>
            <a:ext cx="12851686" cy="286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1"/>
              </a:lnSpc>
            </a:pPr>
            <a:r>
              <a:rPr lang="en-US" sz="7048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THANKS FOR </a:t>
            </a:r>
          </a:p>
          <a:p>
            <a:pPr algn="ctr">
              <a:lnSpc>
                <a:spcPts val="7471"/>
              </a:lnSpc>
            </a:pPr>
            <a:r>
              <a:rPr lang="en-US" sz="7048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JOINING</a:t>
            </a:r>
          </a:p>
          <a:p>
            <a:pPr algn="ctr">
              <a:lnSpc>
                <a:spcPts val="7471"/>
              </a:lnSpc>
            </a:pPr>
            <a:r>
              <a:rPr lang="en-US" sz="7048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 OUR PRESENTATION!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18817" y="8195900"/>
            <a:ext cx="1101345" cy="1220409"/>
          </a:xfrm>
          <a:custGeom>
            <a:avLst/>
            <a:gdLst/>
            <a:ahLst/>
            <a:cxnLst/>
            <a:rect r="r" b="b" t="t" l="l"/>
            <a:pathLst>
              <a:path h="1220409" w="1101345">
                <a:moveTo>
                  <a:pt x="0" y="0"/>
                </a:moveTo>
                <a:lnTo>
                  <a:pt x="1101345" y="0"/>
                </a:lnTo>
                <a:lnTo>
                  <a:pt x="1101345" y="1220409"/>
                </a:lnTo>
                <a:lnTo>
                  <a:pt x="0" y="1220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90550" t="-210336" r="-193224" b="-2682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282047" y="5935490"/>
            <a:ext cx="649753" cy="719996"/>
          </a:xfrm>
          <a:custGeom>
            <a:avLst/>
            <a:gdLst/>
            <a:ahLst/>
            <a:cxnLst/>
            <a:rect r="r" b="b" t="t" l="l"/>
            <a:pathLst>
              <a:path h="719996" w="649753">
                <a:moveTo>
                  <a:pt x="0" y="0"/>
                </a:moveTo>
                <a:lnTo>
                  <a:pt x="649753" y="0"/>
                </a:lnTo>
                <a:lnTo>
                  <a:pt x="649753" y="719997"/>
                </a:lnTo>
                <a:lnTo>
                  <a:pt x="0" y="719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90550" t="-210336" r="-193224" b="-2682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53174" y="1227345"/>
            <a:ext cx="1153749" cy="1278479"/>
          </a:xfrm>
          <a:custGeom>
            <a:avLst/>
            <a:gdLst/>
            <a:ahLst/>
            <a:cxnLst/>
            <a:rect r="r" b="b" t="t" l="l"/>
            <a:pathLst>
              <a:path h="1278479" w="1153749">
                <a:moveTo>
                  <a:pt x="0" y="0"/>
                </a:moveTo>
                <a:lnTo>
                  <a:pt x="1153750" y="0"/>
                </a:lnTo>
                <a:lnTo>
                  <a:pt x="1153750" y="1278479"/>
                </a:lnTo>
                <a:lnTo>
                  <a:pt x="0" y="12784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90550" t="-210336" r="-193224" b="-2682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939920" y="8195900"/>
            <a:ext cx="1101345" cy="1220409"/>
          </a:xfrm>
          <a:custGeom>
            <a:avLst/>
            <a:gdLst/>
            <a:ahLst/>
            <a:cxnLst/>
            <a:rect r="r" b="b" t="t" l="l"/>
            <a:pathLst>
              <a:path h="1220409" w="1101345">
                <a:moveTo>
                  <a:pt x="0" y="0"/>
                </a:moveTo>
                <a:lnTo>
                  <a:pt x="1101345" y="0"/>
                </a:lnTo>
                <a:lnTo>
                  <a:pt x="1101345" y="1220409"/>
                </a:lnTo>
                <a:lnTo>
                  <a:pt x="0" y="1220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90550" t="-210336" r="-193224" b="-2682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41629" y="3580324"/>
            <a:ext cx="1410671" cy="1563176"/>
          </a:xfrm>
          <a:custGeom>
            <a:avLst/>
            <a:gdLst/>
            <a:ahLst/>
            <a:cxnLst/>
            <a:rect r="r" b="b" t="t" l="l"/>
            <a:pathLst>
              <a:path h="1563176" w="1410671">
                <a:moveTo>
                  <a:pt x="0" y="0"/>
                </a:moveTo>
                <a:lnTo>
                  <a:pt x="1410671" y="0"/>
                </a:lnTo>
                <a:lnTo>
                  <a:pt x="1410671" y="1563176"/>
                </a:lnTo>
                <a:lnTo>
                  <a:pt x="0" y="15631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90550" t="-210336" r="-193224" b="-2682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296932" y="4544638"/>
            <a:ext cx="962368" cy="1066408"/>
          </a:xfrm>
          <a:custGeom>
            <a:avLst/>
            <a:gdLst/>
            <a:ahLst/>
            <a:cxnLst/>
            <a:rect r="r" b="b" t="t" l="l"/>
            <a:pathLst>
              <a:path h="1066408" w="962368">
                <a:moveTo>
                  <a:pt x="0" y="0"/>
                </a:moveTo>
                <a:lnTo>
                  <a:pt x="962368" y="0"/>
                </a:lnTo>
                <a:lnTo>
                  <a:pt x="962368" y="1066408"/>
                </a:lnTo>
                <a:lnTo>
                  <a:pt x="0" y="10664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90550" t="-210336" r="-193224" b="-26829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763272" y="4453985"/>
            <a:ext cx="5088742" cy="4403003"/>
            <a:chOff x="0" y="0"/>
            <a:chExt cx="6784989" cy="5870671"/>
          </a:xfrm>
        </p:grpSpPr>
        <p:sp>
          <p:nvSpPr>
            <p:cNvPr name="Freeform 15" id="15"/>
            <p:cNvSpPr/>
            <p:nvPr/>
          </p:nvSpPr>
          <p:spPr>
            <a:xfrm flipH="false" flipV="false" rot="309106">
              <a:off x="2021527" y="192136"/>
              <a:ext cx="4526280" cy="5486400"/>
            </a:xfrm>
            <a:custGeom>
              <a:avLst/>
              <a:gdLst/>
              <a:ahLst/>
              <a:cxnLst/>
              <a:rect r="r" b="b" t="t" l="l"/>
              <a:pathLst>
                <a:path h="5486400" w="4526280">
                  <a:moveTo>
                    <a:pt x="0" y="0"/>
                  </a:moveTo>
                  <a:lnTo>
                    <a:pt x="4526280" y="0"/>
                  </a:lnTo>
                  <a:lnTo>
                    <a:pt x="452628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2792445" y="377844"/>
              <a:ext cx="2161057" cy="2145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642"/>
                </a:lnSpc>
              </a:pPr>
              <a:r>
                <a:rPr lang="en-US" sz="9744">
                  <a:solidFill>
                    <a:srgbClr val="F1F1F1"/>
                  </a:solidFill>
                  <a:latin typeface="Intro Pro"/>
                  <a:ea typeface="Intro Pro"/>
                  <a:cs typeface="Intro Pro"/>
                  <a:sym typeface="Intro Pro"/>
                </a:rPr>
                <a:t>👀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911438"/>
              <a:ext cx="3890300" cy="1784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94"/>
                </a:lnSpc>
              </a:pPr>
              <a:r>
                <a:rPr lang="en-US" sz="8067">
                  <a:solidFill>
                    <a:srgbClr val="F1F1F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🖐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2700000">
              <a:off x="3118303" y="1929832"/>
              <a:ext cx="1645021" cy="1603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191"/>
                </a:lnSpc>
              </a:pPr>
              <a:r>
                <a:rPr lang="en-US" sz="7279">
                  <a:solidFill>
                    <a:srgbClr val="F1F1F1"/>
                  </a:solidFill>
                  <a:latin typeface="Intro Pro"/>
                  <a:ea typeface="Intro Pro"/>
                  <a:cs typeface="Intro Pro"/>
                  <a:sym typeface="Intro Pro"/>
                </a:rPr>
                <a:t>💋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0">
              <a:off x="2481183" y="1684019"/>
              <a:ext cx="835014" cy="835014"/>
              <a:chOff x="0" y="0"/>
              <a:chExt cx="554990" cy="55499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48260" y="43180"/>
                <a:ext cx="448310" cy="462280"/>
              </a:xfrm>
              <a:custGeom>
                <a:avLst/>
                <a:gdLst/>
                <a:ahLst/>
                <a:cxnLst/>
                <a:rect r="r" b="b" t="t" l="l"/>
                <a:pathLst>
                  <a:path h="462280" w="448310">
                    <a:moveTo>
                      <a:pt x="448310" y="163830"/>
                    </a:moveTo>
                    <a:cubicBezTo>
                      <a:pt x="448310" y="307340"/>
                      <a:pt x="431800" y="345440"/>
                      <a:pt x="410210" y="373380"/>
                    </a:cubicBezTo>
                    <a:cubicBezTo>
                      <a:pt x="388620" y="401320"/>
                      <a:pt x="356870" y="425450"/>
                      <a:pt x="323850" y="440690"/>
                    </a:cubicBezTo>
                    <a:cubicBezTo>
                      <a:pt x="292100" y="454660"/>
                      <a:pt x="251460" y="462280"/>
                      <a:pt x="215900" y="459740"/>
                    </a:cubicBezTo>
                    <a:cubicBezTo>
                      <a:pt x="181610" y="458470"/>
                      <a:pt x="142240" y="445770"/>
                      <a:pt x="111760" y="427990"/>
                    </a:cubicBezTo>
                    <a:cubicBezTo>
                      <a:pt x="81280" y="408940"/>
                      <a:pt x="53340" y="381000"/>
                      <a:pt x="34290" y="350520"/>
                    </a:cubicBezTo>
                    <a:cubicBezTo>
                      <a:pt x="16510" y="320040"/>
                      <a:pt x="3810" y="280670"/>
                      <a:pt x="2540" y="245110"/>
                    </a:cubicBezTo>
                    <a:cubicBezTo>
                      <a:pt x="0" y="210820"/>
                      <a:pt x="7620" y="170180"/>
                      <a:pt x="21590" y="138430"/>
                    </a:cubicBezTo>
                    <a:cubicBezTo>
                      <a:pt x="36830" y="105410"/>
                      <a:pt x="60960" y="73660"/>
                      <a:pt x="88900" y="52070"/>
                    </a:cubicBezTo>
                    <a:cubicBezTo>
                      <a:pt x="116840" y="30480"/>
                      <a:pt x="153670" y="13970"/>
                      <a:pt x="189230" y="7620"/>
                    </a:cubicBezTo>
                    <a:cubicBezTo>
                      <a:pt x="223520" y="0"/>
                      <a:pt x="264160" y="2540"/>
                      <a:pt x="298450" y="13970"/>
                    </a:cubicBezTo>
                    <a:cubicBezTo>
                      <a:pt x="332740" y="24130"/>
                      <a:pt x="392430" y="69850"/>
                      <a:pt x="392430" y="69850"/>
                    </a:cubicBezTo>
                  </a:path>
                </a:pathLst>
              </a:custGeom>
              <a:solidFill>
                <a:srgbClr val="FFA0CB">
                  <a:alpha val="49804"/>
                </a:srgbClr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4668977" y="1684019"/>
              <a:ext cx="835014" cy="835014"/>
              <a:chOff x="0" y="0"/>
              <a:chExt cx="554990" cy="55499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48260" y="43180"/>
                <a:ext cx="448310" cy="462280"/>
              </a:xfrm>
              <a:custGeom>
                <a:avLst/>
                <a:gdLst/>
                <a:ahLst/>
                <a:cxnLst/>
                <a:rect r="r" b="b" t="t" l="l"/>
                <a:pathLst>
                  <a:path h="462280" w="448310">
                    <a:moveTo>
                      <a:pt x="448310" y="163830"/>
                    </a:moveTo>
                    <a:cubicBezTo>
                      <a:pt x="448310" y="307340"/>
                      <a:pt x="431800" y="345440"/>
                      <a:pt x="410210" y="373380"/>
                    </a:cubicBezTo>
                    <a:cubicBezTo>
                      <a:pt x="388620" y="401320"/>
                      <a:pt x="356870" y="425450"/>
                      <a:pt x="323850" y="440690"/>
                    </a:cubicBezTo>
                    <a:cubicBezTo>
                      <a:pt x="292100" y="454660"/>
                      <a:pt x="251460" y="462280"/>
                      <a:pt x="215900" y="459740"/>
                    </a:cubicBezTo>
                    <a:cubicBezTo>
                      <a:pt x="181610" y="458470"/>
                      <a:pt x="142240" y="445770"/>
                      <a:pt x="111760" y="427990"/>
                    </a:cubicBezTo>
                    <a:cubicBezTo>
                      <a:pt x="81280" y="408940"/>
                      <a:pt x="53340" y="381000"/>
                      <a:pt x="34290" y="350520"/>
                    </a:cubicBezTo>
                    <a:cubicBezTo>
                      <a:pt x="16510" y="320040"/>
                      <a:pt x="3810" y="280670"/>
                      <a:pt x="2540" y="245110"/>
                    </a:cubicBezTo>
                    <a:cubicBezTo>
                      <a:pt x="0" y="210820"/>
                      <a:pt x="7620" y="170180"/>
                      <a:pt x="21590" y="138430"/>
                    </a:cubicBezTo>
                    <a:cubicBezTo>
                      <a:pt x="36830" y="105410"/>
                      <a:pt x="60960" y="73660"/>
                      <a:pt x="88900" y="52070"/>
                    </a:cubicBezTo>
                    <a:cubicBezTo>
                      <a:pt x="116840" y="30480"/>
                      <a:pt x="153670" y="13970"/>
                      <a:pt x="189230" y="7620"/>
                    </a:cubicBezTo>
                    <a:cubicBezTo>
                      <a:pt x="223520" y="0"/>
                      <a:pt x="264160" y="2540"/>
                      <a:pt x="298450" y="13970"/>
                    </a:cubicBezTo>
                    <a:cubicBezTo>
                      <a:pt x="332740" y="24130"/>
                      <a:pt x="392430" y="69850"/>
                      <a:pt x="392430" y="69850"/>
                    </a:cubicBezTo>
                  </a:path>
                </a:pathLst>
              </a:custGeom>
              <a:solidFill>
                <a:srgbClr val="FFA0CB">
                  <a:alpha val="49804"/>
                </a:srgbClr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23" id="23"/>
          <p:cNvGrpSpPr/>
          <p:nvPr/>
        </p:nvGrpSpPr>
        <p:grpSpPr>
          <a:xfrm rot="0">
            <a:off x="1469489" y="6433913"/>
            <a:ext cx="5088742" cy="4403003"/>
            <a:chOff x="0" y="0"/>
            <a:chExt cx="6784989" cy="5870671"/>
          </a:xfrm>
        </p:grpSpPr>
        <p:sp>
          <p:nvSpPr>
            <p:cNvPr name="Freeform 24" id="24"/>
            <p:cNvSpPr/>
            <p:nvPr/>
          </p:nvSpPr>
          <p:spPr>
            <a:xfrm flipH="false" flipV="false" rot="309106">
              <a:off x="2021527" y="192136"/>
              <a:ext cx="4526280" cy="5486400"/>
            </a:xfrm>
            <a:custGeom>
              <a:avLst/>
              <a:gdLst/>
              <a:ahLst/>
              <a:cxnLst/>
              <a:rect r="r" b="b" t="t" l="l"/>
              <a:pathLst>
                <a:path h="5486400" w="4526280">
                  <a:moveTo>
                    <a:pt x="0" y="0"/>
                  </a:moveTo>
                  <a:lnTo>
                    <a:pt x="4526280" y="0"/>
                  </a:lnTo>
                  <a:lnTo>
                    <a:pt x="452628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2792445" y="377844"/>
              <a:ext cx="2161057" cy="2145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642"/>
                </a:lnSpc>
              </a:pPr>
              <a:r>
                <a:rPr lang="en-US" sz="9744">
                  <a:solidFill>
                    <a:srgbClr val="F1F1F1"/>
                  </a:solidFill>
                  <a:latin typeface="Intro Pro"/>
                  <a:ea typeface="Intro Pro"/>
                  <a:cs typeface="Intro Pro"/>
                  <a:sym typeface="Intro Pro"/>
                </a:rPr>
                <a:t>👀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2911438"/>
              <a:ext cx="3890300" cy="1784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94"/>
                </a:lnSpc>
              </a:pPr>
              <a:r>
                <a:rPr lang="en-US" sz="8067">
                  <a:solidFill>
                    <a:srgbClr val="F1F1F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🖐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2700000">
              <a:off x="3118303" y="1929832"/>
              <a:ext cx="1645021" cy="1603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191"/>
                </a:lnSpc>
              </a:pPr>
              <a:r>
                <a:rPr lang="en-US" sz="7279">
                  <a:solidFill>
                    <a:srgbClr val="F1F1F1"/>
                  </a:solidFill>
                  <a:latin typeface="Intro Pro"/>
                  <a:ea typeface="Intro Pro"/>
                  <a:cs typeface="Intro Pro"/>
                  <a:sym typeface="Intro Pro"/>
                </a:rPr>
                <a:t>💋</a:t>
              </a:r>
            </a:p>
          </p:txBody>
        </p:sp>
        <p:grpSp>
          <p:nvGrpSpPr>
            <p:cNvPr name="Group 28" id="28"/>
            <p:cNvGrpSpPr/>
            <p:nvPr/>
          </p:nvGrpSpPr>
          <p:grpSpPr>
            <a:xfrm rot="0">
              <a:off x="2481183" y="1684019"/>
              <a:ext cx="835014" cy="835014"/>
              <a:chOff x="0" y="0"/>
              <a:chExt cx="554990" cy="55499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48260" y="43180"/>
                <a:ext cx="448310" cy="462280"/>
              </a:xfrm>
              <a:custGeom>
                <a:avLst/>
                <a:gdLst/>
                <a:ahLst/>
                <a:cxnLst/>
                <a:rect r="r" b="b" t="t" l="l"/>
                <a:pathLst>
                  <a:path h="462280" w="448310">
                    <a:moveTo>
                      <a:pt x="448310" y="163830"/>
                    </a:moveTo>
                    <a:cubicBezTo>
                      <a:pt x="448310" y="307340"/>
                      <a:pt x="431800" y="345440"/>
                      <a:pt x="410210" y="373380"/>
                    </a:cubicBezTo>
                    <a:cubicBezTo>
                      <a:pt x="388620" y="401320"/>
                      <a:pt x="356870" y="425450"/>
                      <a:pt x="323850" y="440690"/>
                    </a:cubicBezTo>
                    <a:cubicBezTo>
                      <a:pt x="292100" y="454660"/>
                      <a:pt x="251460" y="462280"/>
                      <a:pt x="215900" y="459740"/>
                    </a:cubicBezTo>
                    <a:cubicBezTo>
                      <a:pt x="181610" y="458470"/>
                      <a:pt x="142240" y="445770"/>
                      <a:pt x="111760" y="427990"/>
                    </a:cubicBezTo>
                    <a:cubicBezTo>
                      <a:pt x="81280" y="408940"/>
                      <a:pt x="53340" y="381000"/>
                      <a:pt x="34290" y="350520"/>
                    </a:cubicBezTo>
                    <a:cubicBezTo>
                      <a:pt x="16510" y="320040"/>
                      <a:pt x="3810" y="280670"/>
                      <a:pt x="2540" y="245110"/>
                    </a:cubicBezTo>
                    <a:cubicBezTo>
                      <a:pt x="0" y="210820"/>
                      <a:pt x="7620" y="170180"/>
                      <a:pt x="21590" y="138430"/>
                    </a:cubicBezTo>
                    <a:cubicBezTo>
                      <a:pt x="36830" y="105410"/>
                      <a:pt x="60960" y="73660"/>
                      <a:pt x="88900" y="52070"/>
                    </a:cubicBezTo>
                    <a:cubicBezTo>
                      <a:pt x="116840" y="30480"/>
                      <a:pt x="153670" y="13970"/>
                      <a:pt x="189230" y="7620"/>
                    </a:cubicBezTo>
                    <a:cubicBezTo>
                      <a:pt x="223520" y="0"/>
                      <a:pt x="264160" y="2540"/>
                      <a:pt x="298450" y="13970"/>
                    </a:cubicBezTo>
                    <a:cubicBezTo>
                      <a:pt x="332740" y="24130"/>
                      <a:pt x="392430" y="69850"/>
                      <a:pt x="392430" y="69850"/>
                    </a:cubicBezTo>
                  </a:path>
                </a:pathLst>
              </a:custGeom>
              <a:solidFill>
                <a:srgbClr val="FFA0CB">
                  <a:alpha val="49804"/>
                </a:srgbClr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4668977" y="1684019"/>
              <a:ext cx="835014" cy="835014"/>
              <a:chOff x="0" y="0"/>
              <a:chExt cx="554990" cy="55499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48260" y="43180"/>
                <a:ext cx="448310" cy="462280"/>
              </a:xfrm>
              <a:custGeom>
                <a:avLst/>
                <a:gdLst/>
                <a:ahLst/>
                <a:cxnLst/>
                <a:rect r="r" b="b" t="t" l="l"/>
                <a:pathLst>
                  <a:path h="462280" w="448310">
                    <a:moveTo>
                      <a:pt x="448310" y="163830"/>
                    </a:moveTo>
                    <a:cubicBezTo>
                      <a:pt x="448310" y="307340"/>
                      <a:pt x="431800" y="345440"/>
                      <a:pt x="410210" y="373380"/>
                    </a:cubicBezTo>
                    <a:cubicBezTo>
                      <a:pt x="388620" y="401320"/>
                      <a:pt x="356870" y="425450"/>
                      <a:pt x="323850" y="440690"/>
                    </a:cubicBezTo>
                    <a:cubicBezTo>
                      <a:pt x="292100" y="454660"/>
                      <a:pt x="251460" y="462280"/>
                      <a:pt x="215900" y="459740"/>
                    </a:cubicBezTo>
                    <a:cubicBezTo>
                      <a:pt x="181610" y="458470"/>
                      <a:pt x="142240" y="445770"/>
                      <a:pt x="111760" y="427990"/>
                    </a:cubicBezTo>
                    <a:cubicBezTo>
                      <a:pt x="81280" y="408940"/>
                      <a:pt x="53340" y="381000"/>
                      <a:pt x="34290" y="350520"/>
                    </a:cubicBezTo>
                    <a:cubicBezTo>
                      <a:pt x="16510" y="320040"/>
                      <a:pt x="3810" y="280670"/>
                      <a:pt x="2540" y="245110"/>
                    </a:cubicBezTo>
                    <a:cubicBezTo>
                      <a:pt x="0" y="210820"/>
                      <a:pt x="7620" y="170180"/>
                      <a:pt x="21590" y="138430"/>
                    </a:cubicBezTo>
                    <a:cubicBezTo>
                      <a:pt x="36830" y="105410"/>
                      <a:pt x="60960" y="73660"/>
                      <a:pt x="88900" y="52070"/>
                    </a:cubicBezTo>
                    <a:cubicBezTo>
                      <a:pt x="116840" y="30480"/>
                      <a:pt x="153670" y="13970"/>
                      <a:pt x="189230" y="7620"/>
                    </a:cubicBezTo>
                    <a:cubicBezTo>
                      <a:pt x="223520" y="0"/>
                      <a:pt x="264160" y="2540"/>
                      <a:pt x="298450" y="13970"/>
                    </a:cubicBezTo>
                    <a:cubicBezTo>
                      <a:pt x="332740" y="24130"/>
                      <a:pt x="392430" y="69850"/>
                      <a:pt x="392430" y="69850"/>
                    </a:cubicBezTo>
                  </a:path>
                </a:pathLst>
              </a:custGeom>
              <a:solidFill>
                <a:srgbClr val="FFA0CB">
                  <a:alpha val="49804"/>
                </a:srgbClr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32" id="32"/>
          <p:cNvGrpSpPr/>
          <p:nvPr/>
        </p:nvGrpSpPr>
        <p:grpSpPr>
          <a:xfrm rot="0">
            <a:off x="9797258" y="6433913"/>
            <a:ext cx="5088742" cy="4403003"/>
            <a:chOff x="0" y="0"/>
            <a:chExt cx="6784989" cy="5870671"/>
          </a:xfrm>
        </p:grpSpPr>
        <p:sp>
          <p:nvSpPr>
            <p:cNvPr name="Freeform 33" id="33"/>
            <p:cNvSpPr/>
            <p:nvPr/>
          </p:nvSpPr>
          <p:spPr>
            <a:xfrm flipH="false" flipV="false" rot="309106">
              <a:off x="2021527" y="192136"/>
              <a:ext cx="4526280" cy="5486400"/>
            </a:xfrm>
            <a:custGeom>
              <a:avLst/>
              <a:gdLst/>
              <a:ahLst/>
              <a:cxnLst/>
              <a:rect r="r" b="b" t="t" l="l"/>
              <a:pathLst>
                <a:path h="5486400" w="4526280">
                  <a:moveTo>
                    <a:pt x="0" y="0"/>
                  </a:moveTo>
                  <a:lnTo>
                    <a:pt x="4526280" y="0"/>
                  </a:lnTo>
                  <a:lnTo>
                    <a:pt x="452628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2792445" y="377844"/>
              <a:ext cx="2161057" cy="2145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642"/>
                </a:lnSpc>
              </a:pPr>
              <a:r>
                <a:rPr lang="en-US" sz="9744">
                  <a:solidFill>
                    <a:srgbClr val="F1F1F1"/>
                  </a:solidFill>
                  <a:latin typeface="Intro Pro"/>
                  <a:ea typeface="Intro Pro"/>
                  <a:cs typeface="Intro Pro"/>
                  <a:sym typeface="Intro Pro"/>
                </a:rPr>
                <a:t>👀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2911438"/>
              <a:ext cx="3890300" cy="1784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94"/>
                </a:lnSpc>
              </a:pPr>
              <a:r>
                <a:rPr lang="en-US" sz="8067">
                  <a:solidFill>
                    <a:srgbClr val="F1F1F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🖐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2700000">
              <a:off x="3118303" y="1929832"/>
              <a:ext cx="1645021" cy="1603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191"/>
                </a:lnSpc>
              </a:pPr>
              <a:r>
                <a:rPr lang="en-US" sz="7279">
                  <a:solidFill>
                    <a:srgbClr val="F1F1F1"/>
                  </a:solidFill>
                  <a:latin typeface="Intro Pro"/>
                  <a:ea typeface="Intro Pro"/>
                  <a:cs typeface="Intro Pro"/>
                  <a:sym typeface="Intro Pro"/>
                </a:rPr>
                <a:t>💋</a:t>
              </a:r>
            </a:p>
          </p:txBody>
        </p:sp>
        <p:grpSp>
          <p:nvGrpSpPr>
            <p:cNvPr name="Group 37" id="37"/>
            <p:cNvGrpSpPr/>
            <p:nvPr/>
          </p:nvGrpSpPr>
          <p:grpSpPr>
            <a:xfrm rot="0">
              <a:off x="2481183" y="1684019"/>
              <a:ext cx="835014" cy="835014"/>
              <a:chOff x="0" y="0"/>
              <a:chExt cx="554990" cy="55499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48260" y="43180"/>
                <a:ext cx="448310" cy="462280"/>
              </a:xfrm>
              <a:custGeom>
                <a:avLst/>
                <a:gdLst/>
                <a:ahLst/>
                <a:cxnLst/>
                <a:rect r="r" b="b" t="t" l="l"/>
                <a:pathLst>
                  <a:path h="462280" w="448310">
                    <a:moveTo>
                      <a:pt x="448310" y="163830"/>
                    </a:moveTo>
                    <a:cubicBezTo>
                      <a:pt x="448310" y="307340"/>
                      <a:pt x="431800" y="345440"/>
                      <a:pt x="410210" y="373380"/>
                    </a:cubicBezTo>
                    <a:cubicBezTo>
                      <a:pt x="388620" y="401320"/>
                      <a:pt x="356870" y="425450"/>
                      <a:pt x="323850" y="440690"/>
                    </a:cubicBezTo>
                    <a:cubicBezTo>
                      <a:pt x="292100" y="454660"/>
                      <a:pt x="251460" y="462280"/>
                      <a:pt x="215900" y="459740"/>
                    </a:cubicBezTo>
                    <a:cubicBezTo>
                      <a:pt x="181610" y="458470"/>
                      <a:pt x="142240" y="445770"/>
                      <a:pt x="111760" y="427990"/>
                    </a:cubicBezTo>
                    <a:cubicBezTo>
                      <a:pt x="81280" y="408940"/>
                      <a:pt x="53340" y="381000"/>
                      <a:pt x="34290" y="350520"/>
                    </a:cubicBezTo>
                    <a:cubicBezTo>
                      <a:pt x="16510" y="320040"/>
                      <a:pt x="3810" y="280670"/>
                      <a:pt x="2540" y="245110"/>
                    </a:cubicBezTo>
                    <a:cubicBezTo>
                      <a:pt x="0" y="210820"/>
                      <a:pt x="7620" y="170180"/>
                      <a:pt x="21590" y="138430"/>
                    </a:cubicBezTo>
                    <a:cubicBezTo>
                      <a:pt x="36830" y="105410"/>
                      <a:pt x="60960" y="73660"/>
                      <a:pt x="88900" y="52070"/>
                    </a:cubicBezTo>
                    <a:cubicBezTo>
                      <a:pt x="116840" y="30480"/>
                      <a:pt x="153670" y="13970"/>
                      <a:pt x="189230" y="7620"/>
                    </a:cubicBezTo>
                    <a:cubicBezTo>
                      <a:pt x="223520" y="0"/>
                      <a:pt x="264160" y="2540"/>
                      <a:pt x="298450" y="13970"/>
                    </a:cubicBezTo>
                    <a:cubicBezTo>
                      <a:pt x="332740" y="24130"/>
                      <a:pt x="392430" y="69850"/>
                      <a:pt x="392430" y="69850"/>
                    </a:cubicBezTo>
                  </a:path>
                </a:pathLst>
              </a:custGeom>
              <a:solidFill>
                <a:srgbClr val="FFA0CB">
                  <a:alpha val="49804"/>
                </a:srgbClr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9" id="39"/>
            <p:cNvGrpSpPr/>
            <p:nvPr/>
          </p:nvGrpSpPr>
          <p:grpSpPr>
            <a:xfrm rot="0">
              <a:off x="4668977" y="1684019"/>
              <a:ext cx="835014" cy="835014"/>
              <a:chOff x="0" y="0"/>
              <a:chExt cx="554990" cy="55499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48260" y="43180"/>
                <a:ext cx="448310" cy="462280"/>
              </a:xfrm>
              <a:custGeom>
                <a:avLst/>
                <a:gdLst/>
                <a:ahLst/>
                <a:cxnLst/>
                <a:rect r="r" b="b" t="t" l="l"/>
                <a:pathLst>
                  <a:path h="462280" w="448310">
                    <a:moveTo>
                      <a:pt x="448310" y="163830"/>
                    </a:moveTo>
                    <a:cubicBezTo>
                      <a:pt x="448310" y="307340"/>
                      <a:pt x="431800" y="345440"/>
                      <a:pt x="410210" y="373380"/>
                    </a:cubicBezTo>
                    <a:cubicBezTo>
                      <a:pt x="388620" y="401320"/>
                      <a:pt x="356870" y="425450"/>
                      <a:pt x="323850" y="440690"/>
                    </a:cubicBezTo>
                    <a:cubicBezTo>
                      <a:pt x="292100" y="454660"/>
                      <a:pt x="251460" y="462280"/>
                      <a:pt x="215900" y="459740"/>
                    </a:cubicBezTo>
                    <a:cubicBezTo>
                      <a:pt x="181610" y="458470"/>
                      <a:pt x="142240" y="445770"/>
                      <a:pt x="111760" y="427990"/>
                    </a:cubicBezTo>
                    <a:cubicBezTo>
                      <a:pt x="81280" y="408940"/>
                      <a:pt x="53340" y="381000"/>
                      <a:pt x="34290" y="350520"/>
                    </a:cubicBezTo>
                    <a:cubicBezTo>
                      <a:pt x="16510" y="320040"/>
                      <a:pt x="3810" y="280670"/>
                      <a:pt x="2540" y="245110"/>
                    </a:cubicBezTo>
                    <a:cubicBezTo>
                      <a:pt x="0" y="210820"/>
                      <a:pt x="7620" y="170180"/>
                      <a:pt x="21590" y="138430"/>
                    </a:cubicBezTo>
                    <a:cubicBezTo>
                      <a:pt x="36830" y="105410"/>
                      <a:pt x="60960" y="73660"/>
                      <a:pt x="88900" y="52070"/>
                    </a:cubicBezTo>
                    <a:cubicBezTo>
                      <a:pt x="116840" y="30480"/>
                      <a:pt x="153670" y="13970"/>
                      <a:pt x="189230" y="7620"/>
                    </a:cubicBezTo>
                    <a:cubicBezTo>
                      <a:pt x="223520" y="0"/>
                      <a:pt x="264160" y="2540"/>
                      <a:pt x="298450" y="13970"/>
                    </a:cubicBezTo>
                    <a:cubicBezTo>
                      <a:pt x="332740" y="24130"/>
                      <a:pt x="392430" y="69850"/>
                      <a:pt x="392430" y="69850"/>
                    </a:cubicBezTo>
                  </a:path>
                </a:pathLst>
              </a:custGeom>
              <a:solidFill>
                <a:srgbClr val="FFA0CB">
                  <a:alpha val="49804"/>
                </a:srgbClr>
              </a:solidFill>
              <a:ln cap="sq">
                <a:noFill/>
                <a:prstDash val="solid"/>
                <a:miter/>
              </a:ln>
            </p:spPr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12553">
            <a:off x="7950458" y="1853921"/>
            <a:ext cx="14119938" cy="6099301"/>
          </a:xfrm>
          <a:custGeom>
            <a:avLst/>
            <a:gdLst/>
            <a:ahLst/>
            <a:cxnLst/>
            <a:rect r="r" b="b" t="t" l="l"/>
            <a:pathLst>
              <a:path h="6099301" w="14119938">
                <a:moveTo>
                  <a:pt x="0" y="0"/>
                </a:moveTo>
                <a:lnTo>
                  <a:pt x="14119938" y="0"/>
                </a:lnTo>
                <a:lnTo>
                  <a:pt x="14119938" y="6099302"/>
                </a:lnTo>
                <a:lnTo>
                  <a:pt x="0" y="6099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3" t="0" r="0" b="-13977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56039">
            <a:off x="-1469447" y="-3572262"/>
            <a:ext cx="12990473" cy="13567074"/>
          </a:xfrm>
          <a:custGeom>
            <a:avLst/>
            <a:gdLst/>
            <a:ahLst/>
            <a:cxnLst/>
            <a:rect r="r" b="b" t="t" l="l"/>
            <a:pathLst>
              <a:path h="13567074" w="12990473">
                <a:moveTo>
                  <a:pt x="0" y="0"/>
                </a:moveTo>
                <a:lnTo>
                  <a:pt x="12990473" y="0"/>
                </a:lnTo>
                <a:lnTo>
                  <a:pt x="12990473" y="13567074"/>
                </a:lnTo>
                <a:lnTo>
                  <a:pt x="0" y="13567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224732">
            <a:off x="7993437" y="7282110"/>
            <a:ext cx="2802640" cy="2542758"/>
          </a:xfrm>
          <a:custGeom>
            <a:avLst/>
            <a:gdLst/>
            <a:ahLst/>
            <a:cxnLst/>
            <a:rect r="r" b="b" t="t" l="l"/>
            <a:pathLst>
              <a:path h="2542758" w="2802640">
                <a:moveTo>
                  <a:pt x="0" y="0"/>
                </a:moveTo>
                <a:lnTo>
                  <a:pt x="2802639" y="0"/>
                </a:lnTo>
                <a:lnTo>
                  <a:pt x="2802639" y="2542759"/>
                </a:lnTo>
                <a:lnTo>
                  <a:pt x="0" y="25427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232096">
            <a:off x="6646112" y="6739096"/>
            <a:ext cx="1487406" cy="1349483"/>
          </a:xfrm>
          <a:custGeom>
            <a:avLst/>
            <a:gdLst/>
            <a:ahLst/>
            <a:cxnLst/>
            <a:rect r="r" b="b" t="t" l="l"/>
            <a:pathLst>
              <a:path h="1349483" w="1487406">
                <a:moveTo>
                  <a:pt x="0" y="0"/>
                </a:moveTo>
                <a:lnTo>
                  <a:pt x="1487406" y="0"/>
                </a:lnTo>
                <a:lnTo>
                  <a:pt x="1487406" y="1349483"/>
                </a:lnTo>
                <a:lnTo>
                  <a:pt x="0" y="13494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78379">
            <a:off x="12414719" y="1984064"/>
            <a:ext cx="5191417" cy="5839017"/>
          </a:xfrm>
          <a:custGeom>
            <a:avLst/>
            <a:gdLst/>
            <a:ahLst/>
            <a:cxnLst/>
            <a:rect r="r" b="b" t="t" l="l"/>
            <a:pathLst>
              <a:path h="5839017" w="5191417">
                <a:moveTo>
                  <a:pt x="0" y="0"/>
                </a:moveTo>
                <a:lnTo>
                  <a:pt x="5191416" y="0"/>
                </a:lnTo>
                <a:lnTo>
                  <a:pt x="5191416" y="5839016"/>
                </a:lnTo>
                <a:lnTo>
                  <a:pt x="0" y="58390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9010" y="3292257"/>
            <a:ext cx="9503009" cy="2665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1F1F1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Plane and Rocket</a:t>
            </a:r>
            <a:r>
              <a:rPr lang="en-US" sz="3000">
                <a:solidFill>
                  <a:srgbClr val="F1F1F1"/>
                </a:solidFill>
                <a:latin typeface="Intro Pro"/>
                <a:ea typeface="Intro Pro"/>
                <a:cs typeface="Intro Pro"/>
                <a:sym typeface="Intro Pro"/>
              </a:rPr>
              <a:t> is a 2D space shooter game made in Java. Players control a spaceship to dodge and destroy enemy rockets. The goal is to survive and get the highest score by destroying as many rockets as possible.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0240" y="2047793"/>
            <a:ext cx="9729031" cy="1885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4"/>
              </a:lnSpc>
            </a:pPr>
            <a:r>
              <a:rPr lang="en-US" sz="6928">
                <a:solidFill>
                  <a:srgbClr val="F1F1F1"/>
                </a:solidFill>
                <a:latin typeface="Intro Rust"/>
                <a:ea typeface="Intro Rust"/>
                <a:cs typeface="Intro Rust"/>
                <a:sym typeface="Intro Rust"/>
              </a:rPr>
              <a:t>INTRODUCTION</a:t>
            </a:r>
          </a:p>
          <a:p>
            <a:pPr algn="l">
              <a:lnSpc>
                <a:spcPts val="734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89682">
            <a:off x="14793356" y="7313788"/>
            <a:ext cx="3520262" cy="5803988"/>
          </a:xfrm>
          <a:custGeom>
            <a:avLst/>
            <a:gdLst/>
            <a:ahLst/>
            <a:cxnLst/>
            <a:rect r="r" b="b" t="t" l="l"/>
            <a:pathLst>
              <a:path h="5803988" w="3520262">
                <a:moveTo>
                  <a:pt x="0" y="0"/>
                </a:moveTo>
                <a:lnTo>
                  <a:pt x="3520262" y="0"/>
                </a:lnTo>
                <a:lnTo>
                  <a:pt x="3520262" y="5803988"/>
                </a:lnTo>
                <a:lnTo>
                  <a:pt x="0" y="580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4" t="0" r="-324487" b="-16666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8514" y="889320"/>
            <a:ext cx="7607757" cy="842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6128">
                <a:solidFill>
                  <a:srgbClr val="F1F1F1"/>
                </a:solidFill>
                <a:latin typeface="Intro Rust"/>
                <a:ea typeface="Intro Rust"/>
                <a:cs typeface="Intro Rust"/>
                <a:sym typeface="Intro Rust"/>
              </a:rPr>
              <a:t>DESIGN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694906">
            <a:off x="-5820970" y="165381"/>
            <a:ext cx="14943086" cy="6454871"/>
          </a:xfrm>
          <a:custGeom>
            <a:avLst/>
            <a:gdLst/>
            <a:ahLst/>
            <a:cxnLst/>
            <a:rect r="r" b="b" t="t" l="l"/>
            <a:pathLst>
              <a:path h="6454871" w="14943086">
                <a:moveTo>
                  <a:pt x="0" y="0"/>
                </a:moveTo>
                <a:lnTo>
                  <a:pt x="14943086" y="0"/>
                </a:lnTo>
                <a:lnTo>
                  <a:pt x="14943086" y="6454871"/>
                </a:lnTo>
                <a:lnTo>
                  <a:pt x="0" y="6454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3" t="0" r="0" b="-13977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90542" y="0"/>
            <a:ext cx="14597458" cy="10287000"/>
          </a:xfrm>
          <a:custGeom>
            <a:avLst/>
            <a:gdLst/>
            <a:ahLst/>
            <a:cxnLst/>
            <a:rect r="r" b="b" t="t" l="l"/>
            <a:pathLst>
              <a:path h="10287000" w="14597458">
                <a:moveTo>
                  <a:pt x="0" y="0"/>
                </a:moveTo>
                <a:lnTo>
                  <a:pt x="14597458" y="0"/>
                </a:lnTo>
                <a:lnTo>
                  <a:pt x="145974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63" r="0" b="-46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8514" y="1655517"/>
            <a:ext cx="7010729" cy="647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true">
                <a:solidFill>
                  <a:srgbClr val="F1F1F1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UML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4594">
            <a:off x="1115208" y="553980"/>
            <a:ext cx="2832053" cy="5126832"/>
          </a:xfrm>
          <a:custGeom>
            <a:avLst/>
            <a:gdLst/>
            <a:ahLst/>
            <a:cxnLst/>
            <a:rect r="r" b="b" t="t" l="l"/>
            <a:pathLst>
              <a:path h="5126832" w="2832053">
                <a:moveTo>
                  <a:pt x="0" y="0"/>
                </a:moveTo>
                <a:lnTo>
                  <a:pt x="2832054" y="0"/>
                </a:lnTo>
                <a:lnTo>
                  <a:pt x="2832054" y="5126832"/>
                </a:lnTo>
                <a:lnTo>
                  <a:pt x="0" y="5126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86271" t="-24284" r="-4155" b="-949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4558">
            <a:off x="1207482" y="6592870"/>
            <a:ext cx="2832053" cy="5126832"/>
          </a:xfrm>
          <a:custGeom>
            <a:avLst/>
            <a:gdLst/>
            <a:ahLst/>
            <a:cxnLst/>
            <a:rect r="r" b="b" t="t" l="l"/>
            <a:pathLst>
              <a:path h="5126832" w="2832053">
                <a:moveTo>
                  <a:pt x="0" y="0"/>
                </a:moveTo>
                <a:lnTo>
                  <a:pt x="2832053" y="0"/>
                </a:lnTo>
                <a:lnTo>
                  <a:pt x="2832053" y="5126832"/>
                </a:lnTo>
                <a:lnTo>
                  <a:pt x="0" y="5126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69556" t="-45185" r="-120869" b="-740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22327">
            <a:off x="15356596" y="5152094"/>
            <a:ext cx="2638266" cy="2011968"/>
          </a:xfrm>
          <a:custGeom>
            <a:avLst/>
            <a:gdLst/>
            <a:ahLst/>
            <a:cxnLst/>
            <a:rect r="r" b="b" t="t" l="l"/>
            <a:pathLst>
              <a:path h="2011968" w="2638266">
                <a:moveTo>
                  <a:pt x="0" y="0"/>
                </a:moveTo>
                <a:lnTo>
                  <a:pt x="2638266" y="0"/>
                </a:lnTo>
                <a:lnTo>
                  <a:pt x="2638266" y="2011968"/>
                </a:lnTo>
                <a:lnTo>
                  <a:pt x="0" y="2011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96" r="-319104" b="-45834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4594">
            <a:off x="10090988" y="8055640"/>
            <a:ext cx="1589120" cy="1527912"/>
          </a:xfrm>
          <a:custGeom>
            <a:avLst/>
            <a:gdLst/>
            <a:ahLst/>
            <a:cxnLst/>
            <a:rect r="r" b="b" t="t" l="l"/>
            <a:pathLst>
              <a:path h="1527912" w="1589120">
                <a:moveTo>
                  <a:pt x="0" y="0"/>
                </a:moveTo>
                <a:lnTo>
                  <a:pt x="1589120" y="0"/>
                </a:lnTo>
                <a:lnTo>
                  <a:pt x="1589120" y="1527912"/>
                </a:lnTo>
                <a:lnTo>
                  <a:pt x="0" y="152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63531" t="-497974" r="-131611" b="-45413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94594">
            <a:off x="13908797" y="116807"/>
            <a:ext cx="3889386" cy="1823785"/>
          </a:xfrm>
          <a:custGeom>
            <a:avLst/>
            <a:gdLst/>
            <a:ahLst/>
            <a:cxnLst/>
            <a:rect r="r" b="b" t="t" l="l"/>
            <a:pathLst>
              <a:path h="1823785" w="3889386">
                <a:moveTo>
                  <a:pt x="0" y="0"/>
                </a:moveTo>
                <a:lnTo>
                  <a:pt x="3889386" y="0"/>
                </a:lnTo>
                <a:lnTo>
                  <a:pt x="3889386" y="1823786"/>
                </a:lnTo>
                <a:lnTo>
                  <a:pt x="0" y="1823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2266" t="-399680" r="-4327" b="-38174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09106">
            <a:off x="5571404" y="7200900"/>
            <a:ext cx="3394710" cy="4114800"/>
          </a:xfrm>
          <a:custGeom>
            <a:avLst/>
            <a:gdLst/>
            <a:ahLst/>
            <a:cxnLst/>
            <a:rect r="r" b="b" t="t" l="l"/>
            <a:pathLst>
              <a:path h="4114800" w="3394710">
                <a:moveTo>
                  <a:pt x="0" y="0"/>
                </a:moveTo>
                <a:lnTo>
                  <a:pt x="3394710" y="0"/>
                </a:lnTo>
                <a:lnTo>
                  <a:pt x="33947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16439" y="2489644"/>
            <a:ext cx="460528" cy="627752"/>
          </a:xfrm>
          <a:custGeom>
            <a:avLst/>
            <a:gdLst/>
            <a:ahLst/>
            <a:cxnLst/>
            <a:rect r="r" b="b" t="t" l="l"/>
            <a:pathLst>
              <a:path h="627752" w="460528">
                <a:moveTo>
                  <a:pt x="0" y="0"/>
                </a:moveTo>
                <a:lnTo>
                  <a:pt x="460527" y="0"/>
                </a:lnTo>
                <a:lnTo>
                  <a:pt x="460527" y="627752"/>
                </a:lnTo>
                <a:lnTo>
                  <a:pt x="0" y="6277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3977" t="0" r="0" b="-4647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23298" y="2250767"/>
            <a:ext cx="3351640" cy="661949"/>
          </a:xfrm>
          <a:custGeom>
            <a:avLst/>
            <a:gdLst/>
            <a:ahLst/>
            <a:cxnLst/>
            <a:rect r="r" b="b" t="t" l="l"/>
            <a:pathLst>
              <a:path h="661949" w="3351640">
                <a:moveTo>
                  <a:pt x="0" y="0"/>
                </a:moveTo>
                <a:lnTo>
                  <a:pt x="3351640" y="0"/>
                </a:lnTo>
                <a:lnTo>
                  <a:pt x="3351640" y="661949"/>
                </a:lnTo>
                <a:lnTo>
                  <a:pt x="0" y="6619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41470" y="1131959"/>
            <a:ext cx="9434040" cy="1180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sz="8528">
                <a:solidFill>
                  <a:srgbClr val="F1F1F1"/>
                </a:solidFill>
                <a:latin typeface="Intro Rust"/>
                <a:ea typeface="Intro Rust"/>
                <a:cs typeface="Intro Rust"/>
                <a:sym typeface="Intro Rust"/>
              </a:rPr>
              <a:t>KEY FEATURES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2518195">
            <a:off x="-4510643" y="-4955667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518195">
            <a:off x="-4510643" y="7496977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518195">
            <a:off x="15856967" y="-4717539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8"/>
                </a:lnTo>
                <a:lnTo>
                  <a:pt x="0" y="72124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531235" y="3653951"/>
            <a:ext cx="12155487" cy="326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31" indent="-399416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1F1F1"/>
                </a:solidFill>
                <a:latin typeface="Intro Pro"/>
                <a:ea typeface="Intro Pro"/>
                <a:cs typeface="Intro Pro"/>
                <a:sym typeface="Intro Pro"/>
              </a:rPr>
              <a:t> Rotational control </a:t>
            </a:r>
            <a:r>
              <a:rPr lang="en-US" sz="3700">
                <a:solidFill>
                  <a:srgbClr val="F1F1F1"/>
                </a:solidFill>
                <a:latin typeface="Intro Pro"/>
                <a:ea typeface="Intro Pro"/>
                <a:cs typeface="Intro Pro"/>
                <a:sym typeface="Intro Pro"/>
              </a:rPr>
              <a:t> and boosting speed mechanics.</a:t>
            </a:r>
          </a:p>
          <a:p>
            <a:pPr algn="l">
              <a:lnSpc>
                <a:spcPts val="5180"/>
              </a:lnSpc>
            </a:pPr>
          </a:p>
          <a:p>
            <a:pPr algn="l" marL="798831" indent="-399416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1F1F1"/>
                </a:solidFill>
                <a:latin typeface="Intro Pro"/>
                <a:ea typeface="Intro Pro"/>
                <a:cs typeface="Intro Pro"/>
                <a:sym typeface="Intro Pro"/>
              </a:rPr>
              <a:t>Stunning effects and sounds.</a:t>
            </a:r>
          </a:p>
          <a:p>
            <a:pPr algn="l">
              <a:lnSpc>
                <a:spcPts val="5180"/>
              </a:lnSpc>
            </a:pPr>
          </a:p>
          <a:p>
            <a:pPr algn="l" marL="798831" indent="-399416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1F1F1"/>
                </a:solidFill>
                <a:latin typeface="Intro Pro"/>
                <a:ea typeface="Intro Pro"/>
                <a:cs typeface="Intro Pro"/>
                <a:sym typeface="Intro Pro"/>
              </a:rPr>
              <a:t>H</a:t>
            </a:r>
            <a:r>
              <a:rPr lang="en-US" sz="3700">
                <a:solidFill>
                  <a:srgbClr val="F1F1F1"/>
                </a:solidFill>
                <a:latin typeface="Intro Pro"/>
                <a:ea typeface="Intro Pro"/>
                <a:cs typeface="Intro Pro"/>
                <a:sym typeface="Intro Pro"/>
              </a:rPr>
              <a:t>ealth and scoring system.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4594">
            <a:off x="10090988" y="8055640"/>
            <a:ext cx="1589120" cy="1527912"/>
          </a:xfrm>
          <a:custGeom>
            <a:avLst/>
            <a:gdLst/>
            <a:ahLst/>
            <a:cxnLst/>
            <a:rect r="r" b="b" t="t" l="l"/>
            <a:pathLst>
              <a:path h="1527912" w="1589120">
                <a:moveTo>
                  <a:pt x="0" y="0"/>
                </a:moveTo>
                <a:lnTo>
                  <a:pt x="1589120" y="0"/>
                </a:lnTo>
                <a:lnTo>
                  <a:pt x="1589120" y="1527912"/>
                </a:lnTo>
                <a:lnTo>
                  <a:pt x="0" y="152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63531" t="-497974" r="-131611" b="-4541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4594">
            <a:off x="13908797" y="116807"/>
            <a:ext cx="3889386" cy="1823785"/>
          </a:xfrm>
          <a:custGeom>
            <a:avLst/>
            <a:gdLst/>
            <a:ahLst/>
            <a:cxnLst/>
            <a:rect r="r" b="b" t="t" l="l"/>
            <a:pathLst>
              <a:path h="1823785" w="3889386">
                <a:moveTo>
                  <a:pt x="0" y="0"/>
                </a:moveTo>
                <a:lnTo>
                  <a:pt x="3889386" y="0"/>
                </a:lnTo>
                <a:lnTo>
                  <a:pt x="3889386" y="1823786"/>
                </a:lnTo>
                <a:lnTo>
                  <a:pt x="0" y="1823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2266" t="-399680" r="-4327" b="-38174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518195">
            <a:off x="-4510643" y="-4955667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26980" y="1114425"/>
            <a:ext cx="9434040" cy="96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4"/>
              </a:lnSpc>
            </a:pPr>
            <a:r>
              <a:rPr lang="en-US" sz="6928">
                <a:solidFill>
                  <a:srgbClr val="F1F1F1"/>
                </a:solidFill>
                <a:latin typeface="Intro Rust"/>
                <a:ea typeface="Intro Rust"/>
                <a:cs typeface="Intro Rust"/>
                <a:sym typeface="Intro Rust"/>
              </a:rPr>
              <a:t>HP AND HP_RENDER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58261" y="1763552"/>
            <a:ext cx="6373757" cy="8523448"/>
            <a:chOff x="0" y="0"/>
            <a:chExt cx="8498343" cy="11364597"/>
          </a:xfrm>
        </p:grpSpPr>
        <p:sp>
          <p:nvSpPr>
            <p:cNvPr name="Freeform 7" id="7"/>
            <p:cNvSpPr/>
            <p:nvPr/>
          </p:nvSpPr>
          <p:spPr>
            <a:xfrm flipH="false" flipV="false" rot="694594">
              <a:off x="5658376" y="205226"/>
              <a:ext cx="2296168" cy="2474501"/>
            </a:xfrm>
            <a:custGeom>
              <a:avLst/>
              <a:gdLst/>
              <a:ahLst/>
              <a:cxnLst/>
              <a:rect r="r" b="b" t="t" l="l"/>
              <a:pathLst>
                <a:path h="2474501" w="2296168">
                  <a:moveTo>
                    <a:pt x="0" y="0"/>
                  </a:moveTo>
                  <a:lnTo>
                    <a:pt x="2296168" y="0"/>
                  </a:lnTo>
                  <a:lnTo>
                    <a:pt x="2296168" y="2474500"/>
                  </a:lnTo>
                  <a:lnTo>
                    <a:pt x="0" y="247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55526" t="-384957" r="-235255" b="-7230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309106">
              <a:off x="3351051" y="6139583"/>
              <a:ext cx="4164784" cy="5048224"/>
            </a:xfrm>
            <a:custGeom>
              <a:avLst/>
              <a:gdLst/>
              <a:ahLst/>
              <a:cxnLst/>
              <a:rect r="r" b="b" t="t" l="l"/>
              <a:pathLst>
                <a:path h="5048224" w="4164784">
                  <a:moveTo>
                    <a:pt x="0" y="0"/>
                  </a:moveTo>
                  <a:lnTo>
                    <a:pt x="4164784" y="0"/>
                  </a:lnTo>
                  <a:lnTo>
                    <a:pt x="4164784" y="5048224"/>
                  </a:lnTo>
                  <a:lnTo>
                    <a:pt x="0" y="5048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83988" y="379256"/>
              <a:ext cx="8114355" cy="3814643"/>
            </a:xfrm>
            <a:custGeom>
              <a:avLst/>
              <a:gdLst/>
              <a:ahLst/>
              <a:cxnLst/>
              <a:rect r="r" b="b" t="t" l="l"/>
              <a:pathLst>
                <a:path h="3814643" w="8114355">
                  <a:moveTo>
                    <a:pt x="0" y="0"/>
                  </a:moveTo>
                  <a:lnTo>
                    <a:pt x="8114355" y="0"/>
                  </a:lnTo>
                  <a:lnTo>
                    <a:pt x="8114355" y="3814643"/>
                  </a:lnTo>
                  <a:lnTo>
                    <a:pt x="0" y="3814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35998" t="-477042" r="-112328" b="-254001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4623551"/>
              <a:ext cx="8498343" cy="3814643"/>
            </a:xfrm>
            <a:custGeom>
              <a:avLst/>
              <a:gdLst/>
              <a:ahLst/>
              <a:cxnLst/>
              <a:rect r="r" b="b" t="t" l="l"/>
              <a:pathLst>
                <a:path h="3814643" w="8498343">
                  <a:moveTo>
                    <a:pt x="0" y="0"/>
                  </a:moveTo>
                  <a:lnTo>
                    <a:pt x="8498343" y="0"/>
                  </a:lnTo>
                  <a:lnTo>
                    <a:pt x="8498343" y="3814643"/>
                  </a:lnTo>
                  <a:lnTo>
                    <a:pt x="0" y="3814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31380" t="-484924" r="0" b="-258548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26577" y="2211674"/>
            <a:ext cx="6615528" cy="1691021"/>
            <a:chOff x="0" y="0"/>
            <a:chExt cx="8820703" cy="22546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11316" y="543560"/>
              <a:ext cx="7045110" cy="1711135"/>
            </a:xfrm>
            <a:custGeom>
              <a:avLst/>
              <a:gdLst/>
              <a:ahLst/>
              <a:cxnLst/>
              <a:rect r="r" b="b" t="t" l="l"/>
              <a:pathLst>
                <a:path h="1711135" w="7045110">
                  <a:moveTo>
                    <a:pt x="0" y="0"/>
                  </a:moveTo>
                  <a:lnTo>
                    <a:pt x="7045110" y="0"/>
                  </a:lnTo>
                  <a:lnTo>
                    <a:pt x="7045110" y="1711135"/>
                  </a:lnTo>
                  <a:lnTo>
                    <a:pt x="0" y="171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68773" t="-342281" r="-164218" b="-328906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882070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700">
                  <a:solidFill>
                    <a:srgbClr val="F1F1F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Method to setting Max_HP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26577" y="7876949"/>
            <a:ext cx="7082267" cy="1381351"/>
            <a:chOff x="0" y="0"/>
            <a:chExt cx="9443023" cy="18418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11316" y="543560"/>
              <a:ext cx="7045110" cy="1298242"/>
            </a:xfrm>
            <a:custGeom>
              <a:avLst/>
              <a:gdLst/>
              <a:ahLst/>
              <a:cxnLst/>
              <a:rect r="r" b="b" t="t" l="l"/>
              <a:pathLst>
                <a:path h="1298242" w="7045110">
                  <a:moveTo>
                    <a:pt x="0" y="0"/>
                  </a:moveTo>
                  <a:lnTo>
                    <a:pt x="7045110" y="0"/>
                  </a:lnTo>
                  <a:lnTo>
                    <a:pt x="7045110" y="1298242"/>
                  </a:lnTo>
                  <a:lnTo>
                    <a:pt x="0" y="1298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10556" r="-20622" b="-1007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944302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700">
                  <a:solidFill>
                    <a:srgbClr val="F1F1F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Method to check the current HP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789190" y="4777442"/>
            <a:ext cx="6157041" cy="2668169"/>
          </a:xfrm>
          <a:custGeom>
            <a:avLst/>
            <a:gdLst/>
            <a:ahLst/>
            <a:cxnLst/>
            <a:rect r="r" b="b" t="t" l="l"/>
            <a:pathLst>
              <a:path h="2668169" w="6157041">
                <a:moveTo>
                  <a:pt x="0" y="0"/>
                </a:moveTo>
                <a:lnTo>
                  <a:pt x="6157041" y="0"/>
                </a:lnTo>
                <a:lnTo>
                  <a:pt x="6157041" y="2668170"/>
                </a:lnTo>
                <a:lnTo>
                  <a:pt x="0" y="26681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4783" r="-14201" b="-5091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26577" y="4179273"/>
            <a:ext cx="661552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1F1F1"/>
                </a:solidFill>
                <a:latin typeface="Canva Sans"/>
                <a:ea typeface="Canva Sans"/>
                <a:cs typeface="Canva Sans"/>
                <a:sym typeface="Canva Sans"/>
              </a:rPr>
              <a:t>Method to draw HP bar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54558">
            <a:off x="1207482" y="6592870"/>
            <a:ext cx="2832053" cy="5126832"/>
          </a:xfrm>
          <a:custGeom>
            <a:avLst/>
            <a:gdLst/>
            <a:ahLst/>
            <a:cxnLst/>
            <a:rect r="r" b="b" t="t" l="l"/>
            <a:pathLst>
              <a:path h="5126832" w="2832053">
                <a:moveTo>
                  <a:pt x="0" y="0"/>
                </a:moveTo>
                <a:lnTo>
                  <a:pt x="2832053" y="0"/>
                </a:lnTo>
                <a:lnTo>
                  <a:pt x="2832053" y="5126832"/>
                </a:lnTo>
                <a:lnTo>
                  <a:pt x="0" y="5126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69556" t="-45185" r="-120869" b="-740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22327">
            <a:off x="15356596" y="5152094"/>
            <a:ext cx="2638266" cy="2011968"/>
          </a:xfrm>
          <a:custGeom>
            <a:avLst/>
            <a:gdLst/>
            <a:ahLst/>
            <a:cxnLst/>
            <a:rect r="r" b="b" t="t" l="l"/>
            <a:pathLst>
              <a:path h="2011968" w="2638266">
                <a:moveTo>
                  <a:pt x="0" y="0"/>
                </a:moveTo>
                <a:lnTo>
                  <a:pt x="2638266" y="0"/>
                </a:lnTo>
                <a:lnTo>
                  <a:pt x="2638266" y="2011968"/>
                </a:lnTo>
                <a:lnTo>
                  <a:pt x="0" y="2011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96" r="-319104" b="-4583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94594">
            <a:off x="10090988" y="8055640"/>
            <a:ext cx="1589120" cy="1527912"/>
          </a:xfrm>
          <a:custGeom>
            <a:avLst/>
            <a:gdLst/>
            <a:ahLst/>
            <a:cxnLst/>
            <a:rect r="r" b="b" t="t" l="l"/>
            <a:pathLst>
              <a:path h="1527912" w="1589120">
                <a:moveTo>
                  <a:pt x="0" y="0"/>
                </a:moveTo>
                <a:lnTo>
                  <a:pt x="1589120" y="0"/>
                </a:lnTo>
                <a:lnTo>
                  <a:pt x="1589120" y="1527912"/>
                </a:lnTo>
                <a:lnTo>
                  <a:pt x="0" y="152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63531" t="-497974" r="-131611" b="-45413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4594">
            <a:off x="14497042" y="2108915"/>
            <a:ext cx="1871604" cy="2016962"/>
          </a:xfrm>
          <a:custGeom>
            <a:avLst/>
            <a:gdLst/>
            <a:ahLst/>
            <a:cxnLst/>
            <a:rect r="r" b="b" t="t" l="l"/>
            <a:pathLst>
              <a:path h="2016962" w="1871604">
                <a:moveTo>
                  <a:pt x="0" y="0"/>
                </a:moveTo>
                <a:lnTo>
                  <a:pt x="1871604" y="0"/>
                </a:lnTo>
                <a:lnTo>
                  <a:pt x="1871604" y="2016962"/>
                </a:lnTo>
                <a:lnTo>
                  <a:pt x="0" y="201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55526" t="-384957" r="-235255" b="-7230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94594">
            <a:off x="13908797" y="116807"/>
            <a:ext cx="3889386" cy="1823785"/>
          </a:xfrm>
          <a:custGeom>
            <a:avLst/>
            <a:gdLst/>
            <a:ahLst/>
            <a:cxnLst/>
            <a:rect r="r" b="b" t="t" l="l"/>
            <a:pathLst>
              <a:path h="1823785" w="3889386">
                <a:moveTo>
                  <a:pt x="0" y="0"/>
                </a:moveTo>
                <a:lnTo>
                  <a:pt x="3889386" y="0"/>
                </a:lnTo>
                <a:lnTo>
                  <a:pt x="3889386" y="1823786"/>
                </a:lnTo>
                <a:lnTo>
                  <a:pt x="0" y="1823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2266" t="-399680" r="-4327" b="-38174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09106">
            <a:off x="12616344" y="6946002"/>
            <a:ext cx="3394710" cy="4114800"/>
          </a:xfrm>
          <a:custGeom>
            <a:avLst/>
            <a:gdLst/>
            <a:ahLst/>
            <a:cxnLst/>
            <a:rect r="r" b="b" t="t" l="l"/>
            <a:pathLst>
              <a:path h="4114800" w="3394710">
                <a:moveTo>
                  <a:pt x="0" y="0"/>
                </a:moveTo>
                <a:lnTo>
                  <a:pt x="3394710" y="0"/>
                </a:lnTo>
                <a:lnTo>
                  <a:pt x="33947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2777441"/>
            <a:ext cx="1549887" cy="2112674"/>
          </a:xfrm>
          <a:custGeom>
            <a:avLst/>
            <a:gdLst/>
            <a:ahLst/>
            <a:cxnLst/>
            <a:rect r="r" b="b" t="t" l="l"/>
            <a:pathLst>
              <a:path h="2112674" w="1549887">
                <a:moveTo>
                  <a:pt x="0" y="0"/>
                </a:moveTo>
                <a:lnTo>
                  <a:pt x="1549887" y="0"/>
                </a:lnTo>
                <a:lnTo>
                  <a:pt x="1549887" y="2112674"/>
                </a:lnTo>
                <a:lnTo>
                  <a:pt x="0" y="2112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3977" t="0" r="0" b="-4647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84867" y="1238384"/>
            <a:ext cx="460528" cy="627752"/>
          </a:xfrm>
          <a:custGeom>
            <a:avLst/>
            <a:gdLst/>
            <a:ahLst/>
            <a:cxnLst/>
            <a:rect r="r" b="b" t="t" l="l"/>
            <a:pathLst>
              <a:path h="627752" w="460528">
                <a:moveTo>
                  <a:pt x="0" y="0"/>
                </a:moveTo>
                <a:lnTo>
                  <a:pt x="460527" y="0"/>
                </a:lnTo>
                <a:lnTo>
                  <a:pt x="460527" y="627752"/>
                </a:lnTo>
                <a:lnTo>
                  <a:pt x="0" y="6277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3977" t="0" r="0" b="-4647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23298" y="2250767"/>
            <a:ext cx="3351640" cy="661949"/>
          </a:xfrm>
          <a:custGeom>
            <a:avLst/>
            <a:gdLst/>
            <a:ahLst/>
            <a:cxnLst/>
            <a:rect r="r" b="b" t="t" l="l"/>
            <a:pathLst>
              <a:path h="661949" w="3351640">
                <a:moveTo>
                  <a:pt x="0" y="0"/>
                </a:moveTo>
                <a:lnTo>
                  <a:pt x="3351640" y="0"/>
                </a:lnTo>
                <a:lnTo>
                  <a:pt x="3351640" y="661949"/>
                </a:lnTo>
                <a:lnTo>
                  <a:pt x="0" y="6619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518195">
            <a:off x="-4510643" y="-4955667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518195">
            <a:off x="-4510643" y="7496977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518195">
            <a:off x="15856967" y="-4717539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8"/>
                </a:lnTo>
                <a:lnTo>
                  <a:pt x="0" y="72124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577389">
            <a:off x="15590036" y="8006467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93955" y="1686738"/>
            <a:ext cx="7134130" cy="7316664"/>
          </a:xfrm>
          <a:custGeom>
            <a:avLst/>
            <a:gdLst/>
            <a:ahLst/>
            <a:cxnLst/>
            <a:rect r="r" b="b" t="t" l="l"/>
            <a:pathLst>
              <a:path h="7316664" w="7134130">
                <a:moveTo>
                  <a:pt x="0" y="0"/>
                </a:moveTo>
                <a:lnTo>
                  <a:pt x="7134130" y="0"/>
                </a:lnTo>
                <a:lnTo>
                  <a:pt x="7134130" y="7316664"/>
                </a:lnTo>
                <a:lnTo>
                  <a:pt x="0" y="73166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99985" t="-98065" r="-99976" b="-14927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426980" y="1114425"/>
            <a:ext cx="9434040" cy="96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4"/>
              </a:lnSpc>
            </a:pPr>
            <a:r>
              <a:rPr lang="en-US" sz="6928">
                <a:solidFill>
                  <a:srgbClr val="F1F1F1"/>
                </a:solidFill>
                <a:latin typeface="Intro Rust"/>
                <a:ea typeface="Intro Rust"/>
                <a:cs typeface="Intro Rust"/>
                <a:sym typeface="Intro Rust"/>
              </a:rPr>
              <a:t>PLAYER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03980" y="2630151"/>
            <a:ext cx="9190179" cy="4791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1F1F1"/>
                </a:solidFill>
                <a:latin typeface="Intro Pro"/>
                <a:ea typeface="Intro Pro"/>
                <a:cs typeface="Intro Pro"/>
                <a:sym typeface="Intro Pro"/>
              </a:rPr>
              <a:t>Method to rotated and moving the SpaceShip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1F1F1"/>
                </a:solidFill>
                <a:latin typeface="Intro Pro"/>
                <a:ea typeface="Intro Pro"/>
                <a:cs typeface="Intro Pro"/>
                <a:sym typeface="Intro Pro"/>
              </a:rPr>
              <a:t>Method to speed up and slow down the Space ship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1F1F1"/>
                </a:solidFill>
                <a:latin typeface="Intro Pro"/>
                <a:ea typeface="Intro Pro"/>
                <a:cs typeface="Intro Pro"/>
                <a:sym typeface="Intro Pro"/>
              </a:rPr>
              <a:t>Method to check if the Player is alive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1F1F1"/>
                </a:solidFill>
                <a:latin typeface="Intro Pro"/>
                <a:ea typeface="Intro Pro"/>
                <a:cs typeface="Intro Pro"/>
                <a:sym typeface="Intro Pro"/>
              </a:rPr>
              <a:t>Method to reset HP, position after restart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1F1F1"/>
                </a:solidFill>
                <a:latin typeface="Intro Pro"/>
                <a:ea typeface="Intro Pro"/>
                <a:cs typeface="Intro Pro"/>
                <a:sym typeface="Intro Pro"/>
              </a:rPr>
              <a:t>Method to draw the player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7078683" y="6542000"/>
            <a:ext cx="2461402" cy="2461402"/>
          </a:xfrm>
          <a:custGeom>
            <a:avLst/>
            <a:gdLst/>
            <a:ahLst/>
            <a:cxnLst/>
            <a:rect r="r" b="b" t="t" l="l"/>
            <a:pathLst>
              <a:path h="2461402" w="2461402">
                <a:moveTo>
                  <a:pt x="0" y="0"/>
                </a:moveTo>
                <a:lnTo>
                  <a:pt x="2461402" y="0"/>
                </a:lnTo>
                <a:lnTo>
                  <a:pt x="2461402" y="2461402"/>
                </a:lnTo>
                <a:lnTo>
                  <a:pt x="0" y="246140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18195">
            <a:off x="-4510643" y="-4955667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518195">
            <a:off x="-4510643" y="7496977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415311" y="333898"/>
            <a:ext cx="7218956" cy="96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4"/>
              </a:lnSpc>
            </a:pPr>
            <a:r>
              <a:rPr lang="en-US" sz="6928">
                <a:solidFill>
                  <a:srgbClr val="F1F1F1"/>
                </a:solidFill>
                <a:latin typeface="Intro Rust"/>
                <a:ea typeface="Intro Rust"/>
                <a:cs typeface="Intro Rust"/>
                <a:sym typeface="Intro Rust"/>
              </a:rPr>
              <a:t>PLAYER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912588" y="771733"/>
            <a:ext cx="15517841" cy="7631623"/>
            <a:chOff x="0" y="0"/>
            <a:chExt cx="20690455" cy="101754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501108" y="0"/>
              <a:ext cx="16189347" cy="10150924"/>
            </a:xfrm>
            <a:custGeom>
              <a:avLst/>
              <a:gdLst/>
              <a:ahLst/>
              <a:cxnLst/>
              <a:rect r="r" b="b" t="t" l="l"/>
              <a:pathLst>
                <a:path h="10150924" w="16189347">
                  <a:moveTo>
                    <a:pt x="0" y="0"/>
                  </a:moveTo>
                  <a:lnTo>
                    <a:pt x="16189347" y="0"/>
                  </a:lnTo>
                  <a:lnTo>
                    <a:pt x="16189347" y="10150924"/>
                  </a:lnTo>
                  <a:lnTo>
                    <a:pt x="0" y="10150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2031" t="-39153" r="-20965" b="-16044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5611341" y="4524549"/>
              <a:ext cx="14006961" cy="5314488"/>
              <a:chOff x="0" y="0"/>
              <a:chExt cx="2766807" cy="104977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766807" cy="1049775"/>
              </a:xfrm>
              <a:custGeom>
                <a:avLst/>
                <a:gdLst/>
                <a:ahLst/>
                <a:cxnLst/>
                <a:rect r="r" b="b" t="t" l="l"/>
                <a:pathLst>
                  <a:path h="1049775" w="2766807">
                    <a:moveTo>
                      <a:pt x="0" y="0"/>
                    </a:moveTo>
                    <a:lnTo>
                      <a:pt x="2766807" y="0"/>
                    </a:lnTo>
                    <a:lnTo>
                      <a:pt x="2766807" y="1049775"/>
                    </a:lnTo>
                    <a:lnTo>
                      <a:pt x="0" y="104977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766807" cy="1087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198108" y="7181793"/>
              <a:ext cx="2993705" cy="2993705"/>
            </a:xfrm>
            <a:custGeom>
              <a:avLst/>
              <a:gdLst/>
              <a:ahLst/>
              <a:cxnLst/>
              <a:rect r="r" b="b" t="t" l="l"/>
              <a:pathLst>
                <a:path h="2993705" w="2993705">
                  <a:moveTo>
                    <a:pt x="0" y="0"/>
                  </a:moveTo>
                  <a:lnTo>
                    <a:pt x="2993705" y="0"/>
                  </a:lnTo>
                  <a:lnTo>
                    <a:pt x="2993705" y="2993705"/>
                  </a:lnTo>
                  <a:lnTo>
                    <a:pt x="0" y="2993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true" flipV="false" rot="0">
              <a:off x="3390875" y="6571908"/>
              <a:ext cx="2220467" cy="793817"/>
            </a:xfrm>
            <a:custGeom>
              <a:avLst/>
              <a:gdLst/>
              <a:ahLst/>
              <a:cxnLst/>
              <a:rect r="r" b="b" t="t" l="l"/>
              <a:pathLst>
                <a:path h="793817" w="2220467">
                  <a:moveTo>
                    <a:pt x="2220466" y="0"/>
                  </a:moveTo>
                  <a:lnTo>
                    <a:pt x="0" y="0"/>
                  </a:lnTo>
                  <a:lnTo>
                    <a:pt x="0" y="793817"/>
                  </a:lnTo>
                  <a:lnTo>
                    <a:pt x="2220466" y="793817"/>
                  </a:lnTo>
                  <a:lnTo>
                    <a:pt x="2220466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6354287"/>
              <a:ext cx="2993705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1F1F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box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62780" y="3278424"/>
            <a:ext cx="10299063" cy="3145043"/>
          </a:xfrm>
          <a:custGeom>
            <a:avLst/>
            <a:gdLst/>
            <a:ahLst/>
            <a:cxnLst/>
            <a:rect r="r" b="b" t="t" l="l"/>
            <a:pathLst>
              <a:path h="3145043" w="10299063">
                <a:moveTo>
                  <a:pt x="0" y="0"/>
                </a:moveTo>
                <a:lnTo>
                  <a:pt x="10299063" y="0"/>
                </a:lnTo>
                <a:lnTo>
                  <a:pt x="10299063" y="3145043"/>
                </a:lnTo>
                <a:lnTo>
                  <a:pt x="0" y="3145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5583" t="-280" r="-247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4594">
            <a:off x="1115208" y="553980"/>
            <a:ext cx="2832053" cy="5126832"/>
          </a:xfrm>
          <a:custGeom>
            <a:avLst/>
            <a:gdLst/>
            <a:ahLst/>
            <a:cxnLst/>
            <a:rect r="r" b="b" t="t" l="l"/>
            <a:pathLst>
              <a:path h="5126832" w="2832053">
                <a:moveTo>
                  <a:pt x="0" y="0"/>
                </a:moveTo>
                <a:lnTo>
                  <a:pt x="2832054" y="0"/>
                </a:lnTo>
                <a:lnTo>
                  <a:pt x="2832054" y="5126832"/>
                </a:lnTo>
                <a:lnTo>
                  <a:pt x="0" y="512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86271" t="-24284" r="-4155" b="-9494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22327">
            <a:off x="15356596" y="5152094"/>
            <a:ext cx="2638266" cy="2011968"/>
          </a:xfrm>
          <a:custGeom>
            <a:avLst/>
            <a:gdLst/>
            <a:ahLst/>
            <a:cxnLst/>
            <a:rect r="r" b="b" t="t" l="l"/>
            <a:pathLst>
              <a:path h="2011968" w="2638266">
                <a:moveTo>
                  <a:pt x="0" y="0"/>
                </a:moveTo>
                <a:lnTo>
                  <a:pt x="2638266" y="0"/>
                </a:lnTo>
                <a:lnTo>
                  <a:pt x="2638266" y="2011968"/>
                </a:lnTo>
                <a:lnTo>
                  <a:pt x="0" y="2011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96" r="-319104" b="-45834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4594">
            <a:off x="10090988" y="8055640"/>
            <a:ext cx="1589120" cy="1527912"/>
          </a:xfrm>
          <a:custGeom>
            <a:avLst/>
            <a:gdLst/>
            <a:ahLst/>
            <a:cxnLst/>
            <a:rect r="r" b="b" t="t" l="l"/>
            <a:pathLst>
              <a:path h="1527912" w="1589120">
                <a:moveTo>
                  <a:pt x="0" y="0"/>
                </a:moveTo>
                <a:lnTo>
                  <a:pt x="1589120" y="0"/>
                </a:lnTo>
                <a:lnTo>
                  <a:pt x="1589120" y="1527912"/>
                </a:lnTo>
                <a:lnTo>
                  <a:pt x="0" y="15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63531" t="-497974" r="-131611" b="-45413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94594">
            <a:off x="14497042" y="2108915"/>
            <a:ext cx="1871604" cy="2016962"/>
          </a:xfrm>
          <a:custGeom>
            <a:avLst/>
            <a:gdLst/>
            <a:ahLst/>
            <a:cxnLst/>
            <a:rect r="r" b="b" t="t" l="l"/>
            <a:pathLst>
              <a:path h="2016962" w="1871604">
                <a:moveTo>
                  <a:pt x="0" y="0"/>
                </a:moveTo>
                <a:lnTo>
                  <a:pt x="1871604" y="0"/>
                </a:lnTo>
                <a:lnTo>
                  <a:pt x="1871604" y="2016962"/>
                </a:lnTo>
                <a:lnTo>
                  <a:pt x="0" y="201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55526" t="-384957" r="-235255" b="-7230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94594">
            <a:off x="13908797" y="116807"/>
            <a:ext cx="3889386" cy="1823785"/>
          </a:xfrm>
          <a:custGeom>
            <a:avLst/>
            <a:gdLst/>
            <a:ahLst/>
            <a:cxnLst/>
            <a:rect r="r" b="b" t="t" l="l"/>
            <a:pathLst>
              <a:path h="1823785" w="3889386">
                <a:moveTo>
                  <a:pt x="0" y="0"/>
                </a:moveTo>
                <a:lnTo>
                  <a:pt x="3889386" y="0"/>
                </a:lnTo>
                <a:lnTo>
                  <a:pt x="3889386" y="1823786"/>
                </a:lnTo>
                <a:lnTo>
                  <a:pt x="0" y="182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02266" t="-399680" r="-4327" b="-38174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09106">
            <a:off x="14854633" y="6762196"/>
            <a:ext cx="3394710" cy="4114800"/>
          </a:xfrm>
          <a:custGeom>
            <a:avLst/>
            <a:gdLst/>
            <a:ahLst/>
            <a:cxnLst/>
            <a:rect r="r" b="b" t="t" l="l"/>
            <a:pathLst>
              <a:path h="4114800" w="3394710">
                <a:moveTo>
                  <a:pt x="0" y="0"/>
                </a:moveTo>
                <a:lnTo>
                  <a:pt x="3394710" y="0"/>
                </a:lnTo>
                <a:lnTo>
                  <a:pt x="33947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2777441"/>
            <a:ext cx="1549887" cy="2112674"/>
          </a:xfrm>
          <a:custGeom>
            <a:avLst/>
            <a:gdLst/>
            <a:ahLst/>
            <a:cxnLst/>
            <a:rect r="r" b="b" t="t" l="l"/>
            <a:pathLst>
              <a:path h="2112674" w="1549887">
                <a:moveTo>
                  <a:pt x="0" y="0"/>
                </a:moveTo>
                <a:lnTo>
                  <a:pt x="1549887" y="0"/>
                </a:lnTo>
                <a:lnTo>
                  <a:pt x="1549887" y="2112674"/>
                </a:lnTo>
                <a:lnTo>
                  <a:pt x="0" y="21126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63977" t="0" r="0" b="-4647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16439" y="2489644"/>
            <a:ext cx="460528" cy="627752"/>
          </a:xfrm>
          <a:custGeom>
            <a:avLst/>
            <a:gdLst/>
            <a:ahLst/>
            <a:cxnLst/>
            <a:rect r="r" b="b" t="t" l="l"/>
            <a:pathLst>
              <a:path h="627752" w="460528">
                <a:moveTo>
                  <a:pt x="0" y="0"/>
                </a:moveTo>
                <a:lnTo>
                  <a:pt x="460527" y="0"/>
                </a:lnTo>
                <a:lnTo>
                  <a:pt x="460527" y="627752"/>
                </a:lnTo>
                <a:lnTo>
                  <a:pt x="0" y="6277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63977" t="0" r="0" b="-4647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23298" y="2250767"/>
            <a:ext cx="3351640" cy="661949"/>
          </a:xfrm>
          <a:custGeom>
            <a:avLst/>
            <a:gdLst/>
            <a:ahLst/>
            <a:cxnLst/>
            <a:rect r="r" b="b" t="t" l="l"/>
            <a:pathLst>
              <a:path h="661949" w="3351640">
                <a:moveTo>
                  <a:pt x="0" y="0"/>
                </a:moveTo>
                <a:lnTo>
                  <a:pt x="3351640" y="0"/>
                </a:lnTo>
                <a:lnTo>
                  <a:pt x="3351640" y="661949"/>
                </a:lnTo>
                <a:lnTo>
                  <a:pt x="0" y="6619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518195">
            <a:off x="-4510643" y="-4955667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518195">
            <a:off x="-4510643" y="7496977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518195">
            <a:off x="15856967" y="-4717539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8"/>
                </a:lnTo>
                <a:lnTo>
                  <a:pt x="0" y="72124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577389">
            <a:off x="15590036" y="8006467"/>
            <a:ext cx="6770657" cy="7212418"/>
          </a:xfrm>
          <a:custGeom>
            <a:avLst/>
            <a:gdLst/>
            <a:ahLst/>
            <a:cxnLst/>
            <a:rect r="r" b="b" t="t" l="l"/>
            <a:pathLst>
              <a:path h="7212418" w="6770657">
                <a:moveTo>
                  <a:pt x="0" y="0"/>
                </a:moveTo>
                <a:lnTo>
                  <a:pt x="6770657" y="0"/>
                </a:lnTo>
                <a:lnTo>
                  <a:pt x="6770657" y="7212417"/>
                </a:lnTo>
                <a:lnTo>
                  <a:pt x="0" y="72124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483710" y="2581742"/>
            <a:ext cx="6949133" cy="5906880"/>
          </a:xfrm>
          <a:custGeom>
            <a:avLst/>
            <a:gdLst/>
            <a:ahLst/>
            <a:cxnLst/>
            <a:rect r="r" b="b" t="t" l="l"/>
            <a:pathLst>
              <a:path h="5906880" w="6949133">
                <a:moveTo>
                  <a:pt x="0" y="0"/>
                </a:moveTo>
                <a:lnTo>
                  <a:pt x="6949134" y="0"/>
                </a:lnTo>
                <a:lnTo>
                  <a:pt x="6949134" y="5906880"/>
                </a:lnTo>
                <a:lnTo>
                  <a:pt x="0" y="59068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43412" t="-341053" r="-118001" b="-29534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28700" y="6849572"/>
            <a:ext cx="7789356" cy="5755779"/>
            <a:chOff x="0" y="0"/>
            <a:chExt cx="10385809" cy="7674373"/>
          </a:xfrm>
        </p:grpSpPr>
        <p:sp>
          <p:nvSpPr>
            <p:cNvPr name="Freeform 18" id="18"/>
            <p:cNvSpPr/>
            <p:nvPr/>
          </p:nvSpPr>
          <p:spPr>
            <a:xfrm flipH="false" flipV="false" rot="-554558">
              <a:off x="524454" y="579722"/>
              <a:ext cx="3776071" cy="6835776"/>
            </a:xfrm>
            <a:custGeom>
              <a:avLst/>
              <a:gdLst/>
              <a:ahLst/>
              <a:cxnLst/>
              <a:rect r="r" b="b" t="t" l="l"/>
              <a:pathLst>
                <a:path h="6835776" w="3776071">
                  <a:moveTo>
                    <a:pt x="0" y="0"/>
                  </a:moveTo>
                  <a:lnTo>
                    <a:pt x="3776072" y="0"/>
                  </a:lnTo>
                  <a:lnTo>
                    <a:pt x="3776072" y="6835777"/>
                  </a:lnTo>
                  <a:lnTo>
                    <a:pt x="0" y="6835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69556" t="-45185" r="-120869" b="-74047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2770120">
              <a:off x="2916072" y="442665"/>
              <a:ext cx="2138896" cy="2138896"/>
            </a:xfrm>
            <a:custGeom>
              <a:avLst/>
              <a:gdLst/>
              <a:ahLst/>
              <a:cxnLst/>
              <a:rect r="r" b="b" t="t" l="l"/>
              <a:pathLst>
                <a:path h="2138896" w="2138896">
                  <a:moveTo>
                    <a:pt x="0" y="0"/>
                  </a:moveTo>
                  <a:lnTo>
                    <a:pt x="2138896" y="0"/>
                  </a:lnTo>
                  <a:lnTo>
                    <a:pt x="2138896" y="2138896"/>
                  </a:lnTo>
                  <a:lnTo>
                    <a:pt x="0" y="2138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-7955347">
              <a:off x="7805271" y="1639270"/>
              <a:ext cx="2138896" cy="2138896"/>
            </a:xfrm>
            <a:custGeom>
              <a:avLst/>
              <a:gdLst/>
              <a:ahLst/>
              <a:cxnLst/>
              <a:rect r="r" b="b" t="t" l="l"/>
              <a:pathLst>
                <a:path h="2138896" w="2138896">
                  <a:moveTo>
                    <a:pt x="0" y="0"/>
                  </a:moveTo>
                  <a:lnTo>
                    <a:pt x="2138896" y="0"/>
                  </a:lnTo>
                  <a:lnTo>
                    <a:pt x="2138896" y="2138896"/>
                  </a:lnTo>
                  <a:lnTo>
                    <a:pt x="0" y="2138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4426980" y="1114425"/>
            <a:ext cx="9434040" cy="96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4"/>
              </a:lnSpc>
            </a:pPr>
            <a:r>
              <a:rPr lang="en-US" sz="6928">
                <a:solidFill>
                  <a:srgbClr val="F1F1F1"/>
                </a:solidFill>
                <a:latin typeface="Intro Rust"/>
                <a:ea typeface="Intro Rust"/>
                <a:cs typeface="Intro Rust"/>
                <a:sym typeface="Intro Rust"/>
              </a:rPr>
              <a:t>ROCKET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99294" y="3222171"/>
            <a:ext cx="6044706" cy="319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1F1F1"/>
                </a:solidFill>
                <a:latin typeface="Intro Pro"/>
                <a:ea typeface="Intro Pro"/>
                <a:cs typeface="Intro Pro"/>
                <a:sym typeface="Intro Pro"/>
              </a:rPr>
              <a:t>Method to check collision 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1F1F1"/>
                </a:solidFill>
                <a:latin typeface="Intro Pro"/>
                <a:ea typeface="Intro Pro"/>
                <a:cs typeface="Intro Pro"/>
                <a:sym typeface="Intro Pro"/>
              </a:rPr>
              <a:t>Method to setting speed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1F1F1"/>
                </a:solidFill>
                <a:latin typeface="Intro Pro"/>
                <a:ea typeface="Intro Pro"/>
                <a:cs typeface="Intro Pro"/>
                <a:sym typeface="Intro Pro"/>
              </a:rPr>
              <a:t>Method to draw the enemy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DAGaMB8nAW0</dc:identifier>
  <dcterms:modified xsi:type="dcterms:W3CDTF">2011-08-01T06:04:30Z</dcterms:modified>
  <cp:revision>1</cp:revision>
  <dc:title>FINAL PROJECT</dc:title>
</cp:coreProperties>
</file>